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64"/>
  </p:notesMasterIdLst>
  <p:sldIdLst>
    <p:sldId id="256" r:id="rId2"/>
    <p:sldId id="315" r:id="rId3"/>
    <p:sldId id="257" r:id="rId4"/>
    <p:sldId id="260" r:id="rId5"/>
    <p:sldId id="316" r:id="rId6"/>
    <p:sldId id="338" r:id="rId7"/>
    <p:sldId id="317" r:id="rId8"/>
    <p:sldId id="318" r:id="rId9"/>
    <p:sldId id="373" r:id="rId10"/>
    <p:sldId id="261" r:id="rId11"/>
    <p:sldId id="262" r:id="rId12"/>
    <p:sldId id="339" r:id="rId13"/>
    <p:sldId id="263" r:id="rId14"/>
    <p:sldId id="265" r:id="rId15"/>
    <p:sldId id="340" r:id="rId16"/>
    <p:sldId id="266" r:id="rId17"/>
    <p:sldId id="341" r:id="rId18"/>
    <p:sldId id="267" r:id="rId19"/>
    <p:sldId id="342" r:id="rId20"/>
    <p:sldId id="268" r:id="rId21"/>
    <p:sldId id="343" r:id="rId22"/>
    <p:sldId id="269" r:id="rId23"/>
    <p:sldId id="344" r:id="rId24"/>
    <p:sldId id="271" r:id="rId25"/>
    <p:sldId id="345" r:id="rId26"/>
    <p:sldId id="273" r:id="rId27"/>
    <p:sldId id="319" r:id="rId28"/>
    <p:sldId id="321" r:id="rId29"/>
    <p:sldId id="346" r:id="rId30"/>
    <p:sldId id="347" r:id="rId31"/>
    <p:sldId id="348" r:id="rId32"/>
    <p:sldId id="349" r:id="rId33"/>
    <p:sldId id="337" r:id="rId34"/>
    <p:sldId id="350" r:id="rId35"/>
    <p:sldId id="275" r:id="rId36"/>
    <p:sldId id="276" r:id="rId37"/>
    <p:sldId id="351" r:id="rId38"/>
    <p:sldId id="322" r:id="rId39"/>
    <p:sldId id="352" r:id="rId40"/>
    <p:sldId id="323" r:id="rId41"/>
    <p:sldId id="353" r:id="rId42"/>
    <p:sldId id="280" r:id="rId43"/>
    <p:sldId id="281" r:id="rId44"/>
    <p:sldId id="325" r:id="rId45"/>
    <p:sldId id="354" r:id="rId46"/>
    <p:sldId id="327" r:id="rId47"/>
    <p:sldId id="355" r:id="rId48"/>
    <p:sldId id="328" r:id="rId49"/>
    <p:sldId id="356" r:id="rId50"/>
    <p:sldId id="357" r:id="rId51"/>
    <p:sldId id="306" r:id="rId52"/>
    <p:sldId id="358" r:id="rId53"/>
    <p:sldId id="359" r:id="rId54"/>
    <p:sldId id="361" r:id="rId55"/>
    <p:sldId id="360" r:id="rId56"/>
    <p:sldId id="362" r:id="rId57"/>
    <p:sldId id="363" r:id="rId58"/>
    <p:sldId id="364" r:id="rId59"/>
    <p:sldId id="365" r:id="rId60"/>
    <p:sldId id="366" r:id="rId61"/>
    <p:sldId id="367" r:id="rId62"/>
    <p:sldId id="368" r:id="rId63"/>
  </p:sldIdLst>
  <p:sldSz cx="9144000" cy="6858000" type="screen4x3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sz="54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1498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0AEC38-756A-400B-90F3-9BD822AD4801}" type="doc">
      <dgm:prSet loTypeId="urn:microsoft.com/office/officeart/2005/8/layout/vList5" loCatId="list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zh-TW" altLang="en-US"/>
        </a:p>
      </dgm:t>
    </dgm:pt>
    <dgm:pt modelId="{472E4E33-4CD6-4026-AF7F-4C2317C67981}">
      <dgm:prSet/>
      <dgm:spPr/>
      <dgm:t>
        <a:bodyPr/>
        <a:lstStyle/>
        <a:p>
          <a:pPr rtl="0"/>
          <a:r>
            <a:rPr kumimoji="1" lang="nl-NL" b="1" smtClean="0"/>
            <a:t>Google</a:t>
          </a:r>
          <a:endParaRPr lang="zh-TW"/>
        </a:p>
      </dgm:t>
    </dgm:pt>
    <dgm:pt modelId="{AB2CE103-BD95-4D2C-B382-B40BBF0A143E}" type="parTrans" cxnId="{C3EC265F-7F81-4DDF-9604-BC7D883D66DA}">
      <dgm:prSet/>
      <dgm:spPr/>
      <dgm:t>
        <a:bodyPr/>
        <a:lstStyle/>
        <a:p>
          <a:endParaRPr lang="zh-TW" altLang="en-US"/>
        </a:p>
      </dgm:t>
    </dgm:pt>
    <dgm:pt modelId="{41073052-C721-439F-878D-DBBDAC98E5B7}" type="sibTrans" cxnId="{C3EC265F-7F81-4DDF-9604-BC7D883D66DA}">
      <dgm:prSet/>
      <dgm:spPr/>
      <dgm:t>
        <a:bodyPr/>
        <a:lstStyle/>
        <a:p>
          <a:endParaRPr lang="zh-TW" altLang="en-US"/>
        </a:p>
      </dgm:t>
    </dgm:pt>
    <dgm:pt modelId="{8D99EC09-0998-40F3-B366-73C454B654C9}">
      <dgm:prSet/>
      <dgm:spPr/>
      <dgm:t>
        <a:bodyPr/>
        <a:lstStyle/>
        <a:p>
          <a:pPr rtl="0"/>
          <a:r>
            <a:rPr kumimoji="1" lang="nl-NL" b="1" smtClean="0"/>
            <a:t>www.google.com.tw</a:t>
          </a:r>
          <a:endParaRPr lang="zh-TW"/>
        </a:p>
      </dgm:t>
    </dgm:pt>
    <dgm:pt modelId="{F1143E48-C683-46C4-BB5D-A6436BB45A12}" type="parTrans" cxnId="{AF80A813-F4E7-4016-A678-C83368E53984}">
      <dgm:prSet/>
      <dgm:spPr/>
      <dgm:t>
        <a:bodyPr/>
        <a:lstStyle/>
        <a:p>
          <a:endParaRPr lang="zh-TW" altLang="en-US"/>
        </a:p>
      </dgm:t>
    </dgm:pt>
    <dgm:pt modelId="{FC3EB30A-D248-4EDE-949A-A5D0ACB03BF1}" type="sibTrans" cxnId="{AF80A813-F4E7-4016-A678-C83368E53984}">
      <dgm:prSet/>
      <dgm:spPr/>
      <dgm:t>
        <a:bodyPr/>
        <a:lstStyle/>
        <a:p>
          <a:endParaRPr lang="zh-TW" altLang="en-US"/>
        </a:p>
      </dgm:t>
    </dgm:pt>
    <dgm:pt modelId="{D90F5D95-F9B4-460D-9242-3FE8EF3A233E}">
      <dgm:prSet/>
      <dgm:spPr/>
      <dgm:t>
        <a:bodyPr/>
        <a:lstStyle/>
        <a:p>
          <a:pPr rtl="0"/>
          <a:r>
            <a:rPr kumimoji="1" lang="nl-NL" b="1" smtClean="0"/>
            <a:t>Yahoo!</a:t>
          </a:r>
          <a:r>
            <a:rPr kumimoji="1" lang="zh-TW" b="1" smtClean="0"/>
            <a:t>奇摩</a:t>
          </a:r>
          <a:endParaRPr lang="zh-TW"/>
        </a:p>
      </dgm:t>
    </dgm:pt>
    <dgm:pt modelId="{0197D51F-A863-422C-B14D-CA72ADF3F821}" type="parTrans" cxnId="{B6034614-002F-47ED-A635-3D52299085D7}">
      <dgm:prSet/>
      <dgm:spPr/>
      <dgm:t>
        <a:bodyPr/>
        <a:lstStyle/>
        <a:p>
          <a:endParaRPr lang="zh-TW" altLang="en-US"/>
        </a:p>
      </dgm:t>
    </dgm:pt>
    <dgm:pt modelId="{459091AD-EF1C-47B5-840C-B4E7B16201AF}" type="sibTrans" cxnId="{B6034614-002F-47ED-A635-3D52299085D7}">
      <dgm:prSet/>
      <dgm:spPr/>
      <dgm:t>
        <a:bodyPr/>
        <a:lstStyle/>
        <a:p>
          <a:endParaRPr lang="zh-TW" altLang="en-US"/>
        </a:p>
      </dgm:t>
    </dgm:pt>
    <dgm:pt modelId="{213D6F0E-3882-4190-9EE7-EA590E67F4C4}">
      <dgm:prSet/>
      <dgm:spPr/>
      <dgm:t>
        <a:bodyPr/>
        <a:lstStyle/>
        <a:p>
          <a:pPr rtl="0"/>
          <a:r>
            <a:rPr kumimoji="1" lang="nl-NL" b="1" smtClean="0"/>
            <a:t>tw.search.yahoo.com</a:t>
          </a:r>
          <a:endParaRPr lang="zh-TW"/>
        </a:p>
      </dgm:t>
    </dgm:pt>
    <dgm:pt modelId="{BFFB02F0-70EB-4173-8EAE-156A95F11033}" type="parTrans" cxnId="{91A0AC38-7477-418C-88ED-6032F52F87FA}">
      <dgm:prSet/>
      <dgm:spPr/>
      <dgm:t>
        <a:bodyPr/>
        <a:lstStyle/>
        <a:p>
          <a:endParaRPr lang="zh-TW" altLang="en-US"/>
        </a:p>
      </dgm:t>
    </dgm:pt>
    <dgm:pt modelId="{329EED34-F5C0-406D-8B2D-176F4978A4D5}" type="sibTrans" cxnId="{91A0AC38-7477-418C-88ED-6032F52F87FA}">
      <dgm:prSet/>
      <dgm:spPr/>
      <dgm:t>
        <a:bodyPr/>
        <a:lstStyle/>
        <a:p>
          <a:endParaRPr lang="zh-TW" altLang="en-US"/>
        </a:p>
      </dgm:t>
    </dgm:pt>
    <dgm:pt modelId="{0D14B42F-9674-4C8E-8A27-778F905C162D}">
      <dgm:prSet/>
      <dgm:spPr/>
      <dgm:t>
        <a:bodyPr/>
        <a:lstStyle/>
        <a:p>
          <a:pPr rtl="0"/>
          <a:r>
            <a:rPr kumimoji="1" lang="zh-TW" b="1" smtClean="0"/>
            <a:t>百度</a:t>
          </a:r>
          <a:endParaRPr lang="zh-TW"/>
        </a:p>
      </dgm:t>
    </dgm:pt>
    <dgm:pt modelId="{E60F73E0-8EE0-4184-A9C4-702A5F1249A1}" type="parTrans" cxnId="{9BA30DAB-B51A-4A6D-9461-EAB6107B605A}">
      <dgm:prSet/>
      <dgm:spPr/>
      <dgm:t>
        <a:bodyPr/>
        <a:lstStyle/>
        <a:p>
          <a:endParaRPr lang="zh-TW" altLang="en-US"/>
        </a:p>
      </dgm:t>
    </dgm:pt>
    <dgm:pt modelId="{A073B4A0-9B90-4D7C-987B-9876A3002C09}" type="sibTrans" cxnId="{9BA30DAB-B51A-4A6D-9461-EAB6107B605A}">
      <dgm:prSet/>
      <dgm:spPr/>
      <dgm:t>
        <a:bodyPr/>
        <a:lstStyle/>
        <a:p>
          <a:endParaRPr lang="zh-TW" altLang="en-US"/>
        </a:p>
      </dgm:t>
    </dgm:pt>
    <dgm:pt modelId="{2803B1BB-0D7A-4C5F-A514-582F5A492B06}">
      <dgm:prSet/>
      <dgm:spPr/>
      <dgm:t>
        <a:bodyPr/>
        <a:lstStyle/>
        <a:p>
          <a:pPr rtl="0"/>
          <a:r>
            <a:rPr kumimoji="1" lang="nl-NL" b="1" smtClean="0"/>
            <a:t>www.baidu.com</a:t>
          </a:r>
          <a:endParaRPr lang="zh-TW"/>
        </a:p>
      </dgm:t>
    </dgm:pt>
    <dgm:pt modelId="{30D34F05-276D-431C-AE8D-3184FD847C5F}" type="parTrans" cxnId="{CB6AD502-4BAF-42F3-A3F5-63F188651040}">
      <dgm:prSet/>
      <dgm:spPr/>
      <dgm:t>
        <a:bodyPr/>
        <a:lstStyle/>
        <a:p>
          <a:endParaRPr lang="zh-TW" altLang="en-US"/>
        </a:p>
      </dgm:t>
    </dgm:pt>
    <dgm:pt modelId="{6B0E99C8-5F75-4E1D-B378-7075CB12DAFA}" type="sibTrans" cxnId="{CB6AD502-4BAF-42F3-A3F5-63F188651040}">
      <dgm:prSet/>
      <dgm:spPr/>
      <dgm:t>
        <a:bodyPr/>
        <a:lstStyle/>
        <a:p>
          <a:endParaRPr lang="zh-TW" altLang="en-US"/>
        </a:p>
      </dgm:t>
    </dgm:pt>
    <dgm:pt modelId="{DE4ED197-0BCF-45EC-8DFE-43F6882B2AD8}">
      <dgm:prSet/>
      <dgm:spPr/>
      <dgm:t>
        <a:bodyPr/>
        <a:lstStyle/>
        <a:p>
          <a:pPr rtl="0"/>
          <a:r>
            <a:rPr kumimoji="1" lang="nl-NL" b="1" smtClean="0"/>
            <a:t>WolframAlpha</a:t>
          </a:r>
          <a:endParaRPr lang="zh-TW"/>
        </a:p>
      </dgm:t>
    </dgm:pt>
    <dgm:pt modelId="{5757FE17-0FF9-4C69-9C4A-C052382A151E}" type="parTrans" cxnId="{FA677AE1-A292-44FF-864A-052BF80992B0}">
      <dgm:prSet/>
      <dgm:spPr/>
      <dgm:t>
        <a:bodyPr/>
        <a:lstStyle/>
        <a:p>
          <a:endParaRPr lang="zh-TW" altLang="en-US"/>
        </a:p>
      </dgm:t>
    </dgm:pt>
    <dgm:pt modelId="{BC4DB5A0-51A5-4299-B90B-13F268A0C44B}" type="sibTrans" cxnId="{FA677AE1-A292-44FF-864A-052BF80992B0}">
      <dgm:prSet/>
      <dgm:spPr/>
      <dgm:t>
        <a:bodyPr/>
        <a:lstStyle/>
        <a:p>
          <a:endParaRPr lang="zh-TW" altLang="en-US"/>
        </a:p>
      </dgm:t>
    </dgm:pt>
    <dgm:pt modelId="{5B53E026-4830-417F-85BE-6A0FC8966AA7}">
      <dgm:prSet/>
      <dgm:spPr/>
      <dgm:t>
        <a:bodyPr/>
        <a:lstStyle/>
        <a:p>
          <a:pPr rtl="0"/>
          <a:r>
            <a:rPr kumimoji="1" lang="nl-NL" b="1" smtClean="0"/>
            <a:t>www.wolframalpha.com</a:t>
          </a:r>
          <a:endParaRPr lang="zh-TW"/>
        </a:p>
      </dgm:t>
    </dgm:pt>
    <dgm:pt modelId="{9643C76C-5123-4CAE-AA4A-C92EECC6A3CF}" type="parTrans" cxnId="{3CCD5506-F68D-41C4-87CF-B0D11DFDF9F7}">
      <dgm:prSet/>
      <dgm:spPr/>
      <dgm:t>
        <a:bodyPr/>
        <a:lstStyle/>
        <a:p>
          <a:endParaRPr lang="zh-TW" altLang="en-US"/>
        </a:p>
      </dgm:t>
    </dgm:pt>
    <dgm:pt modelId="{4C47E2B0-07D3-4CFC-B24B-A2FA54BAEC40}" type="sibTrans" cxnId="{3CCD5506-F68D-41C4-87CF-B0D11DFDF9F7}">
      <dgm:prSet/>
      <dgm:spPr/>
      <dgm:t>
        <a:bodyPr/>
        <a:lstStyle/>
        <a:p>
          <a:endParaRPr lang="zh-TW" altLang="en-US"/>
        </a:p>
      </dgm:t>
    </dgm:pt>
    <dgm:pt modelId="{DC9487E4-E4FB-4CFF-A6BB-A03AB5133D66}">
      <dgm:prSet/>
      <dgm:spPr/>
      <dgm:t>
        <a:bodyPr/>
        <a:lstStyle/>
        <a:p>
          <a:pPr rtl="0"/>
          <a:r>
            <a:rPr kumimoji="1" lang="nl-NL" b="1" smtClean="0"/>
            <a:t>Bing</a:t>
          </a:r>
          <a:endParaRPr lang="zh-TW"/>
        </a:p>
      </dgm:t>
    </dgm:pt>
    <dgm:pt modelId="{5F74678B-40D2-4A1F-8126-EBEA030A1B58}" type="parTrans" cxnId="{49A48ADB-6EEF-4B90-A06F-B3C200AF2925}">
      <dgm:prSet/>
      <dgm:spPr/>
      <dgm:t>
        <a:bodyPr/>
        <a:lstStyle/>
        <a:p>
          <a:endParaRPr lang="zh-TW" altLang="en-US"/>
        </a:p>
      </dgm:t>
    </dgm:pt>
    <dgm:pt modelId="{2F7C0E91-015D-4892-94AF-7F03BBBEFE24}" type="sibTrans" cxnId="{49A48ADB-6EEF-4B90-A06F-B3C200AF2925}">
      <dgm:prSet/>
      <dgm:spPr/>
      <dgm:t>
        <a:bodyPr/>
        <a:lstStyle/>
        <a:p>
          <a:endParaRPr lang="zh-TW" altLang="en-US"/>
        </a:p>
      </dgm:t>
    </dgm:pt>
    <dgm:pt modelId="{4839E02D-A604-423B-AFE3-C442DF58A8D6}">
      <dgm:prSet/>
      <dgm:spPr/>
      <dgm:t>
        <a:bodyPr/>
        <a:lstStyle/>
        <a:p>
          <a:pPr rtl="0"/>
          <a:r>
            <a:rPr kumimoji="1" lang="nl-NL" b="1" smtClean="0"/>
            <a:t>www.bing.com</a:t>
          </a:r>
          <a:endParaRPr lang="zh-TW"/>
        </a:p>
      </dgm:t>
    </dgm:pt>
    <dgm:pt modelId="{8DFA5A53-AA5B-4C6B-868A-40A809740DC3}" type="parTrans" cxnId="{417C468C-1CF3-4227-8FA8-834E7484A58D}">
      <dgm:prSet/>
      <dgm:spPr/>
      <dgm:t>
        <a:bodyPr/>
        <a:lstStyle/>
        <a:p>
          <a:endParaRPr lang="zh-TW" altLang="en-US"/>
        </a:p>
      </dgm:t>
    </dgm:pt>
    <dgm:pt modelId="{44E5ACBF-14CD-449D-A984-8FB660D08FF6}" type="sibTrans" cxnId="{417C468C-1CF3-4227-8FA8-834E7484A58D}">
      <dgm:prSet/>
      <dgm:spPr/>
      <dgm:t>
        <a:bodyPr/>
        <a:lstStyle/>
        <a:p>
          <a:endParaRPr lang="zh-TW" altLang="en-US"/>
        </a:p>
      </dgm:t>
    </dgm:pt>
    <dgm:pt modelId="{9553DA9C-2808-4483-9DF6-F4700F2B6468}">
      <dgm:prSet/>
      <dgm:spPr/>
      <dgm:t>
        <a:bodyPr/>
        <a:lstStyle/>
        <a:p>
          <a:pPr rtl="0"/>
          <a:r>
            <a:rPr kumimoji="1" lang="nl-NL" b="1" smtClean="0"/>
            <a:t>ask.com</a:t>
          </a:r>
          <a:endParaRPr lang="zh-TW"/>
        </a:p>
      </dgm:t>
    </dgm:pt>
    <dgm:pt modelId="{3956B94C-9059-4E56-930A-095629AE2896}" type="parTrans" cxnId="{B035DB85-F475-4541-B46C-85C884D58709}">
      <dgm:prSet/>
      <dgm:spPr/>
      <dgm:t>
        <a:bodyPr/>
        <a:lstStyle/>
        <a:p>
          <a:endParaRPr lang="zh-TW" altLang="en-US"/>
        </a:p>
      </dgm:t>
    </dgm:pt>
    <dgm:pt modelId="{B92E90BB-3DE9-4D4C-A2C2-6A31B0B572E2}" type="sibTrans" cxnId="{B035DB85-F475-4541-B46C-85C884D58709}">
      <dgm:prSet/>
      <dgm:spPr/>
      <dgm:t>
        <a:bodyPr/>
        <a:lstStyle/>
        <a:p>
          <a:endParaRPr lang="zh-TW" altLang="en-US"/>
        </a:p>
      </dgm:t>
    </dgm:pt>
    <dgm:pt modelId="{C71E3105-F660-492E-8F04-BEBC36E26686}">
      <dgm:prSet/>
      <dgm:spPr/>
      <dgm:t>
        <a:bodyPr/>
        <a:lstStyle/>
        <a:p>
          <a:pPr rtl="0"/>
          <a:r>
            <a:rPr kumimoji="1" lang="nl-NL" b="1" smtClean="0"/>
            <a:t>www.ask.com</a:t>
          </a:r>
          <a:endParaRPr lang="zh-TW"/>
        </a:p>
      </dgm:t>
    </dgm:pt>
    <dgm:pt modelId="{037460F6-FFAA-47FB-A9C6-AD429C092D9E}" type="parTrans" cxnId="{58725056-D3EB-4038-B430-FEBCEEC3CDD0}">
      <dgm:prSet/>
      <dgm:spPr/>
      <dgm:t>
        <a:bodyPr/>
        <a:lstStyle/>
        <a:p>
          <a:endParaRPr lang="zh-TW" altLang="en-US"/>
        </a:p>
      </dgm:t>
    </dgm:pt>
    <dgm:pt modelId="{70690B63-8620-43EC-83E0-2D20F2D1517D}" type="sibTrans" cxnId="{58725056-D3EB-4038-B430-FEBCEEC3CDD0}">
      <dgm:prSet/>
      <dgm:spPr/>
      <dgm:t>
        <a:bodyPr/>
        <a:lstStyle/>
        <a:p>
          <a:endParaRPr lang="zh-TW" altLang="en-US"/>
        </a:p>
      </dgm:t>
    </dgm:pt>
    <dgm:pt modelId="{5331877D-1D84-4050-8BD7-E29548E1BAF1}" type="pres">
      <dgm:prSet presAssocID="{710AEC38-756A-400B-90F3-9BD822AD480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C8775920-9FE3-40AC-B0C2-D72B857E51E3}" type="pres">
      <dgm:prSet presAssocID="{472E4E33-4CD6-4026-AF7F-4C2317C67981}" presName="linNode" presStyleCnt="0"/>
      <dgm:spPr/>
      <dgm:t>
        <a:bodyPr/>
        <a:lstStyle/>
        <a:p>
          <a:endParaRPr lang="zh-TW" altLang="en-US"/>
        </a:p>
      </dgm:t>
    </dgm:pt>
    <dgm:pt modelId="{525C9095-01D1-4BB2-9EAE-F7E427B75BD8}" type="pres">
      <dgm:prSet presAssocID="{472E4E33-4CD6-4026-AF7F-4C2317C67981}" presName="parentText" presStyleLbl="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57C643F-FA3E-454B-AD58-84AB7ED13A08}" type="pres">
      <dgm:prSet presAssocID="{472E4E33-4CD6-4026-AF7F-4C2317C67981}" presName="descendantText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BAFDEBA5-C234-4A8C-9E5E-7A8DC66BBC2B}" type="pres">
      <dgm:prSet presAssocID="{41073052-C721-439F-878D-DBBDAC98E5B7}" presName="sp" presStyleCnt="0"/>
      <dgm:spPr/>
      <dgm:t>
        <a:bodyPr/>
        <a:lstStyle/>
        <a:p>
          <a:endParaRPr lang="zh-TW" altLang="en-US"/>
        </a:p>
      </dgm:t>
    </dgm:pt>
    <dgm:pt modelId="{DD61917D-04E4-4D1F-B2A3-4FFC3CB193AF}" type="pres">
      <dgm:prSet presAssocID="{D90F5D95-F9B4-460D-9242-3FE8EF3A233E}" presName="linNode" presStyleCnt="0"/>
      <dgm:spPr/>
      <dgm:t>
        <a:bodyPr/>
        <a:lstStyle/>
        <a:p>
          <a:endParaRPr lang="zh-TW" altLang="en-US"/>
        </a:p>
      </dgm:t>
    </dgm:pt>
    <dgm:pt modelId="{5C9F69CA-8F02-42EE-8987-78C6A05827A9}" type="pres">
      <dgm:prSet presAssocID="{D90F5D95-F9B4-460D-9242-3FE8EF3A233E}" presName="parentText" presStyleLbl="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87C267A-4C2F-449C-B5DC-592EAC2B5FC8}" type="pres">
      <dgm:prSet presAssocID="{D90F5D95-F9B4-460D-9242-3FE8EF3A233E}" presName="descendantText" presStyleLbl="align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DDA3838-9D1B-4584-A435-657A3694C860}" type="pres">
      <dgm:prSet presAssocID="{459091AD-EF1C-47B5-840C-B4E7B16201AF}" presName="sp" presStyleCnt="0"/>
      <dgm:spPr/>
      <dgm:t>
        <a:bodyPr/>
        <a:lstStyle/>
        <a:p>
          <a:endParaRPr lang="zh-TW" altLang="en-US"/>
        </a:p>
      </dgm:t>
    </dgm:pt>
    <dgm:pt modelId="{C45C803F-9B88-4724-AB2C-87F09004F92D}" type="pres">
      <dgm:prSet presAssocID="{0D14B42F-9674-4C8E-8A27-778F905C162D}" presName="linNode" presStyleCnt="0"/>
      <dgm:spPr/>
      <dgm:t>
        <a:bodyPr/>
        <a:lstStyle/>
        <a:p>
          <a:endParaRPr lang="zh-TW" altLang="en-US"/>
        </a:p>
      </dgm:t>
    </dgm:pt>
    <dgm:pt modelId="{49D2A7C6-3F3A-4D71-A928-512FFDB88E58}" type="pres">
      <dgm:prSet presAssocID="{0D14B42F-9674-4C8E-8A27-778F905C162D}" presName="parentText" presStyleLbl="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5E315CD2-3B4C-48E2-B788-3E373B8CFE42}" type="pres">
      <dgm:prSet presAssocID="{0D14B42F-9674-4C8E-8A27-778F905C162D}" presName="descendantText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670D188-B387-4DBF-9EE1-7DEAF10F9A23}" type="pres">
      <dgm:prSet presAssocID="{A073B4A0-9B90-4D7C-987B-9876A3002C09}" presName="sp" presStyleCnt="0"/>
      <dgm:spPr/>
      <dgm:t>
        <a:bodyPr/>
        <a:lstStyle/>
        <a:p>
          <a:endParaRPr lang="zh-TW" altLang="en-US"/>
        </a:p>
      </dgm:t>
    </dgm:pt>
    <dgm:pt modelId="{3C9C0F6B-CA68-453F-A140-9947F0B1B3F0}" type="pres">
      <dgm:prSet presAssocID="{DE4ED197-0BCF-45EC-8DFE-43F6882B2AD8}" presName="linNode" presStyleCnt="0"/>
      <dgm:spPr/>
      <dgm:t>
        <a:bodyPr/>
        <a:lstStyle/>
        <a:p>
          <a:endParaRPr lang="zh-TW" altLang="en-US"/>
        </a:p>
      </dgm:t>
    </dgm:pt>
    <dgm:pt modelId="{9680ABB4-A81F-4726-B764-76460186F67A}" type="pres">
      <dgm:prSet presAssocID="{DE4ED197-0BCF-45EC-8DFE-43F6882B2AD8}" presName="parentText" presStyleLbl="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2AC4809-770A-4918-944A-8C8F1708DF67}" type="pres">
      <dgm:prSet presAssocID="{DE4ED197-0BCF-45EC-8DFE-43F6882B2AD8}" presName="descendantText" presStyleLbl="align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A6B5695-8B0F-4F0D-ABB7-3C3256A1B884}" type="pres">
      <dgm:prSet presAssocID="{BC4DB5A0-51A5-4299-B90B-13F268A0C44B}" presName="sp" presStyleCnt="0"/>
      <dgm:spPr/>
      <dgm:t>
        <a:bodyPr/>
        <a:lstStyle/>
        <a:p>
          <a:endParaRPr lang="zh-TW" altLang="en-US"/>
        </a:p>
      </dgm:t>
    </dgm:pt>
    <dgm:pt modelId="{9E08E13B-AC2F-4460-B0A5-E15D84495C38}" type="pres">
      <dgm:prSet presAssocID="{DC9487E4-E4FB-4CFF-A6BB-A03AB5133D66}" presName="linNode" presStyleCnt="0"/>
      <dgm:spPr/>
      <dgm:t>
        <a:bodyPr/>
        <a:lstStyle/>
        <a:p>
          <a:endParaRPr lang="zh-TW" altLang="en-US"/>
        </a:p>
      </dgm:t>
    </dgm:pt>
    <dgm:pt modelId="{8BE1FB5F-803A-4397-917F-DBA4A3B1C667}" type="pres">
      <dgm:prSet presAssocID="{DC9487E4-E4FB-4CFF-A6BB-A03AB5133D66}" presName="parentText" presStyleLbl="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1A5F4A0-0DEC-4283-AE7F-AE634696113A}" type="pres">
      <dgm:prSet presAssocID="{DC9487E4-E4FB-4CFF-A6BB-A03AB5133D66}" presName="descendantText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1F3757B1-B26A-42B4-A41B-844BED25F5DE}" type="pres">
      <dgm:prSet presAssocID="{2F7C0E91-015D-4892-94AF-7F03BBBEFE24}" presName="sp" presStyleCnt="0"/>
      <dgm:spPr/>
      <dgm:t>
        <a:bodyPr/>
        <a:lstStyle/>
        <a:p>
          <a:endParaRPr lang="zh-TW" altLang="en-US"/>
        </a:p>
      </dgm:t>
    </dgm:pt>
    <dgm:pt modelId="{DC5863E2-A45D-465B-B4EC-0631CCAA699D}" type="pres">
      <dgm:prSet presAssocID="{9553DA9C-2808-4483-9DF6-F4700F2B6468}" presName="linNode" presStyleCnt="0"/>
      <dgm:spPr/>
      <dgm:t>
        <a:bodyPr/>
        <a:lstStyle/>
        <a:p>
          <a:endParaRPr lang="zh-TW" altLang="en-US"/>
        </a:p>
      </dgm:t>
    </dgm:pt>
    <dgm:pt modelId="{977A3EEF-0821-4CCF-961C-8CFBE4AE9F58}" type="pres">
      <dgm:prSet presAssocID="{9553DA9C-2808-4483-9DF6-F4700F2B6468}" presName="parentText" presStyleLbl="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D054571-6A11-4723-9D18-181A335AE623}" type="pres">
      <dgm:prSet presAssocID="{9553DA9C-2808-4483-9DF6-F4700F2B6468}" presName="descendantText" presStyleLbl="align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51D46109-AB41-4590-90CC-B828653CB077}" type="presOf" srcId="{5B53E026-4830-417F-85BE-6A0FC8966AA7}" destId="{02AC4809-770A-4918-944A-8C8F1708DF67}" srcOrd="0" destOrd="0" presId="urn:microsoft.com/office/officeart/2005/8/layout/vList5"/>
    <dgm:cxn modelId="{561C00B8-E68A-4DCD-924D-0F6F24BC9678}" type="presOf" srcId="{9553DA9C-2808-4483-9DF6-F4700F2B6468}" destId="{977A3EEF-0821-4CCF-961C-8CFBE4AE9F58}" srcOrd="0" destOrd="0" presId="urn:microsoft.com/office/officeart/2005/8/layout/vList5"/>
    <dgm:cxn modelId="{4E0FA467-D840-4138-9A08-356E40307AB7}" type="presOf" srcId="{0D14B42F-9674-4C8E-8A27-778F905C162D}" destId="{49D2A7C6-3F3A-4D71-A928-512FFDB88E58}" srcOrd="0" destOrd="0" presId="urn:microsoft.com/office/officeart/2005/8/layout/vList5"/>
    <dgm:cxn modelId="{A953DCA5-A738-4C4D-963F-399B422D4433}" type="presOf" srcId="{213D6F0E-3882-4190-9EE7-EA590E67F4C4}" destId="{687C267A-4C2F-449C-B5DC-592EAC2B5FC8}" srcOrd="0" destOrd="0" presId="urn:microsoft.com/office/officeart/2005/8/layout/vList5"/>
    <dgm:cxn modelId="{91A0AC38-7477-418C-88ED-6032F52F87FA}" srcId="{D90F5D95-F9B4-460D-9242-3FE8EF3A233E}" destId="{213D6F0E-3882-4190-9EE7-EA590E67F4C4}" srcOrd="0" destOrd="0" parTransId="{BFFB02F0-70EB-4173-8EAE-156A95F11033}" sibTransId="{329EED34-F5C0-406D-8B2D-176F4978A4D5}"/>
    <dgm:cxn modelId="{49A48ADB-6EEF-4B90-A06F-B3C200AF2925}" srcId="{710AEC38-756A-400B-90F3-9BD822AD4801}" destId="{DC9487E4-E4FB-4CFF-A6BB-A03AB5133D66}" srcOrd="4" destOrd="0" parTransId="{5F74678B-40D2-4A1F-8126-EBEA030A1B58}" sibTransId="{2F7C0E91-015D-4892-94AF-7F03BBBEFE24}"/>
    <dgm:cxn modelId="{3CCD5506-F68D-41C4-87CF-B0D11DFDF9F7}" srcId="{DE4ED197-0BCF-45EC-8DFE-43F6882B2AD8}" destId="{5B53E026-4830-417F-85BE-6A0FC8966AA7}" srcOrd="0" destOrd="0" parTransId="{9643C76C-5123-4CAE-AA4A-C92EECC6A3CF}" sibTransId="{4C47E2B0-07D3-4CFC-B24B-A2FA54BAEC40}"/>
    <dgm:cxn modelId="{CB6AD502-4BAF-42F3-A3F5-63F188651040}" srcId="{0D14B42F-9674-4C8E-8A27-778F905C162D}" destId="{2803B1BB-0D7A-4C5F-A514-582F5A492B06}" srcOrd="0" destOrd="0" parTransId="{30D34F05-276D-431C-AE8D-3184FD847C5F}" sibTransId="{6B0E99C8-5F75-4E1D-B378-7075CB12DAFA}"/>
    <dgm:cxn modelId="{58725056-D3EB-4038-B430-FEBCEEC3CDD0}" srcId="{9553DA9C-2808-4483-9DF6-F4700F2B6468}" destId="{C71E3105-F660-492E-8F04-BEBC36E26686}" srcOrd="0" destOrd="0" parTransId="{037460F6-FFAA-47FB-A9C6-AD429C092D9E}" sibTransId="{70690B63-8620-43EC-83E0-2D20F2D1517D}"/>
    <dgm:cxn modelId="{AF80A813-F4E7-4016-A678-C83368E53984}" srcId="{472E4E33-4CD6-4026-AF7F-4C2317C67981}" destId="{8D99EC09-0998-40F3-B366-73C454B654C9}" srcOrd="0" destOrd="0" parTransId="{F1143E48-C683-46C4-BB5D-A6436BB45A12}" sibTransId="{FC3EB30A-D248-4EDE-949A-A5D0ACB03BF1}"/>
    <dgm:cxn modelId="{B6034614-002F-47ED-A635-3D52299085D7}" srcId="{710AEC38-756A-400B-90F3-9BD822AD4801}" destId="{D90F5D95-F9B4-460D-9242-3FE8EF3A233E}" srcOrd="1" destOrd="0" parTransId="{0197D51F-A863-422C-B14D-CA72ADF3F821}" sibTransId="{459091AD-EF1C-47B5-840C-B4E7B16201AF}"/>
    <dgm:cxn modelId="{B035DB85-F475-4541-B46C-85C884D58709}" srcId="{710AEC38-756A-400B-90F3-9BD822AD4801}" destId="{9553DA9C-2808-4483-9DF6-F4700F2B6468}" srcOrd="5" destOrd="0" parTransId="{3956B94C-9059-4E56-930A-095629AE2896}" sibTransId="{B92E90BB-3DE9-4D4C-A2C2-6A31B0B572E2}"/>
    <dgm:cxn modelId="{338A2E0F-ECD2-4242-9888-466952C2428F}" type="presOf" srcId="{2803B1BB-0D7A-4C5F-A514-582F5A492B06}" destId="{5E315CD2-3B4C-48E2-B788-3E373B8CFE42}" srcOrd="0" destOrd="0" presId="urn:microsoft.com/office/officeart/2005/8/layout/vList5"/>
    <dgm:cxn modelId="{C694EB14-3C33-4D57-8DA9-0C8E96C86B0A}" type="presOf" srcId="{DE4ED197-0BCF-45EC-8DFE-43F6882B2AD8}" destId="{9680ABB4-A81F-4726-B764-76460186F67A}" srcOrd="0" destOrd="0" presId="urn:microsoft.com/office/officeart/2005/8/layout/vList5"/>
    <dgm:cxn modelId="{C3EC265F-7F81-4DDF-9604-BC7D883D66DA}" srcId="{710AEC38-756A-400B-90F3-9BD822AD4801}" destId="{472E4E33-4CD6-4026-AF7F-4C2317C67981}" srcOrd="0" destOrd="0" parTransId="{AB2CE103-BD95-4D2C-B382-B40BBF0A143E}" sibTransId="{41073052-C721-439F-878D-DBBDAC98E5B7}"/>
    <dgm:cxn modelId="{69AE0FAB-26C4-4573-B0F0-E02BBBC8D91C}" type="presOf" srcId="{472E4E33-4CD6-4026-AF7F-4C2317C67981}" destId="{525C9095-01D1-4BB2-9EAE-F7E427B75BD8}" srcOrd="0" destOrd="0" presId="urn:microsoft.com/office/officeart/2005/8/layout/vList5"/>
    <dgm:cxn modelId="{FA677AE1-A292-44FF-864A-052BF80992B0}" srcId="{710AEC38-756A-400B-90F3-9BD822AD4801}" destId="{DE4ED197-0BCF-45EC-8DFE-43F6882B2AD8}" srcOrd="3" destOrd="0" parTransId="{5757FE17-0FF9-4C69-9C4A-C052382A151E}" sibTransId="{BC4DB5A0-51A5-4299-B90B-13F268A0C44B}"/>
    <dgm:cxn modelId="{B00EBE0F-637D-4559-BF69-8DDE1E435161}" type="presOf" srcId="{D90F5D95-F9B4-460D-9242-3FE8EF3A233E}" destId="{5C9F69CA-8F02-42EE-8987-78C6A05827A9}" srcOrd="0" destOrd="0" presId="urn:microsoft.com/office/officeart/2005/8/layout/vList5"/>
    <dgm:cxn modelId="{887F2EEF-0640-4C72-BE27-A180B593E4F7}" type="presOf" srcId="{8D99EC09-0998-40F3-B366-73C454B654C9}" destId="{357C643F-FA3E-454B-AD58-84AB7ED13A08}" srcOrd="0" destOrd="0" presId="urn:microsoft.com/office/officeart/2005/8/layout/vList5"/>
    <dgm:cxn modelId="{417C468C-1CF3-4227-8FA8-834E7484A58D}" srcId="{DC9487E4-E4FB-4CFF-A6BB-A03AB5133D66}" destId="{4839E02D-A604-423B-AFE3-C442DF58A8D6}" srcOrd="0" destOrd="0" parTransId="{8DFA5A53-AA5B-4C6B-868A-40A809740DC3}" sibTransId="{44E5ACBF-14CD-449D-A984-8FB660D08FF6}"/>
    <dgm:cxn modelId="{AA05835C-D744-4A9C-9C0B-FB46036001F9}" type="presOf" srcId="{C71E3105-F660-492E-8F04-BEBC36E26686}" destId="{DD054571-6A11-4723-9D18-181A335AE623}" srcOrd="0" destOrd="0" presId="urn:microsoft.com/office/officeart/2005/8/layout/vList5"/>
    <dgm:cxn modelId="{9BA30DAB-B51A-4A6D-9461-EAB6107B605A}" srcId="{710AEC38-756A-400B-90F3-9BD822AD4801}" destId="{0D14B42F-9674-4C8E-8A27-778F905C162D}" srcOrd="2" destOrd="0" parTransId="{E60F73E0-8EE0-4184-A9C4-702A5F1249A1}" sibTransId="{A073B4A0-9B90-4D7C-987B-9876A3002C09}"/>
    <dgm:cxn modelId="{D1639B90-E0AB-43D8-9582-A36F710A3181}" type="presOf" srcId="{4839E02D-A604-423B-AFE3-C442DF58A8D6}" destId="{A1A5F4A0-0DEC-4283-AE7F-AE634696113A}" srcOrd="0" destOrd="0" presId="urn:microsoft.com/office/officeart/2005/8/layout/vList5"/>
    <dgm:cxn modelId="{F18C8B3F-572D-4245-A66D-BF1AA4671E1D}" type="presOf" srcId="{DC9487E4-E4FB-4CFF-A6BB-A03AB5133D66}" destId="{8BE1FB5F-803A-4397-917F-DBA4A3B1C667}" srcOrd="0" destOrd="0" presId="urn:microsoft.com/office/officeart/2005/8/layout/vList5"/>
    <dgm:cxn modelId="{1F9D9418-EEE6-4657-8FD2-723027D07B4D}" type="presOf" srcId="{710AEC38-756A-400B-90F3-9BD822AD4801}" destId="{5331877D-1D84-4050-8BD7-E29548E1BAF1}" srcOrd="0" destOrd="0" presId="urn:microsoft.com/office/officeart/2005/8/layout/vList5"/>
    <dgm:cxn modelId="{D6A67A6C-4AA3-419D-8402-3C7095BDDBBD}" type="presParOf" srcId="{5331877D-1D84-4050-8BD7-E29548E1BAF1}" destId="{C8775920-9FE3-40AC-B0C2-D72B857E51E3}" srcOrd="0" destOrd="0" presId="urn:microsoft.com/office/officeart/2005/8/layout/vList5"/>
    <dgm:cxn modelId="{070E562C-80AD-46A3-A70E-598C986FC5B9}" type="presParOf" srcId="{C8775920-9FE3-40AC-B0C2-D72B857E51E3}" destId="{525C9095-01D1-4BB2-9EAE-F7E427B75BD8}" srcOrd="0" destOrd="0" presId="urn:microsoft.com/office/officeart/2005/8/layout/vList5"/>
    <dgm:cxn modelId="{32351E27-5021-4C54-ADCF-F8DCFA6F8B88}" type="presParOf" srcId="{C8775920-9FE3-40AC-B0C2-D72B857E51E3}" destId="{357C643F-FA3E-454B-AD58-84AB7ED13A08}" srcOrd="1" destOrd="0" presId="urn:microsoft.com/office/officeart/2005/8/layout/vList5"/>
    <dgm:cxn modelId="{87D9EB63-F82D-4DFC-BDF2-77DF1DEB3D40}" type="presParOf" srcId="{5331877D-1D84-4050-8BD7-E29548E1BAF1}" destId="{BAFDEBA5-C234-4A8C-9E5E-7A8DC66BBC2B}" srcOrd="1" destOrd="0" presId="urn:microsoft.com/office/officeart/2005/8/layout/vList5"/>
    <dgm:cxn modelId="{2BFE72DB-3505-4DAB-A1F7-3574F9E83840}" type="presParOf" srcId="{5331877D-1D84-4050-8BD7-E29548E1BAF1}" destId="{DD61917D-04E4-4D1F-B2A3-4FFC3CB193AF}" srcOrd="2" destOrd="0" presId="urn:microsoft.com/office/officeart/2005/8/layout/vList5"/>
    <dgm:cxn modelId="{EE6D28BA-0162-410D-9F70-0C89DDD07D0E}" type="presParOf" srcId="{DD61917D-04E4-4D1F-B2A3-4FFC3CB193AF}" destId="{5C9F69CA-8F02-42EE-8987-78C6A05827A9}" srcOrd="0" destOrd="0" presId="urn:microsoft.com/office/officeart/2005/8/layout/vList5"/>
    <dgm:cxn modelId="{043949A2-951D-4568-9B42-97599486F40C}" type="presParOf" srcId="{DD61917D-04E4-4D1F-B2A3-4FFC3CB193AF}" destId="{687C267A-4C2F-449C-B5DC-592EAC2B5FC8}" srcOrd="1" destOrd="0" presId="urn:microsoft.com/office/officeart/2005/8/layout/vList5"/>
    <dgm:cxn modelId="{35FBD762-3798-4620-A6D8-330DE847F2D5}" type="presParOf" srcId="{5331877D-1D84-4050-8BD7-E29548E1BAF1}" destId="{DDDA3838-9D1B-4584-A435-657A3694C860}" srcOrd="3" destOrd="0" presId="urn:microsoft.com/office/officeart/2005/8/layout/vList5"/>
    <dgm:cxn modelId="{72E153D3-65B0-4A57-99DE-53EDEAE43855}" type="presParOf" srcId="{5331877D-1D84-4050-8BD7-E29548E1BAF1}" destId="{C45C803F-9B88-4724-AB2C-87F09004F92D}" srcOrd="4" destOrd="0" presId="urn:microsoft.com/office/officeart/2005/8/layout/vList5"/>
    <dgm:cxn modelId="{410ECED3-DBF9-47F4-AC8F-FA0238AE3965}" type="presParOf" srcId="{C45C803F-9B88-4724-AB2C-87F09004F92D}" destId="{49D2A7C6-3F3A-4D71-A928-512FFDB88E58}" srcOrd="0" destOrd="0" presId="urn:microsoft.com/office/officeart/2005/8/layout/vList5"/>
    <dgm:cxn modelId="{E450C6A0-0616-4415-8527-8639F82CED08}" type="presParOf" srcId="{C45C803F-9B88-4724-AB2C-87F09004F92D}" destId="{5E315CD2-3B4C-48E2-B788-3E373B8CFE42}" srcOrd="1" destOrd="0" presId="urn:microsoft.com/office/officeart/2005/8/layout/vList5"/>
    <dgm:cxn modelId="{CD7375C3-AE63-437E-A9E0-FDDB850E21AF}" type="presParOf" srcId="{5331877D-1D84-4050-8BD7-E29548E1BAF1}" destId="{C670D188-B387-4DBF-9EE1-7DEAF10F9A23}" srcOrd="5" destOrd="0" presId="urn:microsoft.com/office/officeart/2005/8/layout/vList5"/>
    <dgm:cxn modelId="{C2814B45-7C93-49C5-B264-FED82E2E6E7E}" type="presParOf" srcId="{5331877D-1D84-4050-8BD7-E29548E1BAF1}" destId="{3C9C0F6B-CA68-453F-A140-9947F0B1B3F0}" srcOrd="6" destOrd="0" presId="urn:microsoft.com/office/officeart/2005/8/layout/vList5"/>
    <dgm:cxn modelId="{AC198567-7F1F-4EB2-B2CB-E7C7CD950BB1}" type="presParOf" srcId="{3C9C0F6B-CA68-453F-A140-9947F0B1B3F0}" destId="{9680ABB4-A81F-4726-B764-76460186F67A}" srcOrd="0" destOrd="0" presId="urn:microsoft.com/office/officeart/2005/8/layout/vList5"/>
    <dgm:cxn modelId="{1CBFA2D3-472E-4EA4-8985-9FF175170C29}" type="presParOf" srcId="{3C9C0F6B-CA68-453F-A140-9947F0B1B3F0}" destId="{02AC4809-770A-4918-944A-8C8F1708DF67}" srcOrd="1" destOrd="0" presId="urn:microsoft.com/office/officeart/2005/8/layout/vList5"/>
    <dgm:cxn modelId="{C6FF8B60-7D34-49E2-AE9A-DBB71FB90D9E}" type="presParOf" srcId="{5331877D-1D84-4050-8BD7-E29548E1BAF1}" destId="{CA6B5695-8B0F-4F0D-ABB7-3C3256A1B884}" srcOrd="7" destOrd="0" presId="urn:microsoft.com/office/officeart/2005/8/layout/vList5"/>
    <dgm:cxn modelId="{6CF5623E-F6C5-4223-B00B-B85A0544EDB4}" type="presParOf" srcId="{5331877D-1D84-4050-8BD7-E29548E1BAF1}" destId="{9E08E13B-AC2F-4460-B0A5-E15D84495C38}" srcOrd="8" destOrd="0" presId="urn:microsoft.com/office/officeart/2005/8/layout/vList5"/>
    <dgm:cxn modelId="{F88AF919-8469-43DE-87E8-9D79AB67A27F}" type="presParOf" srcId="{9E08E13B-AC2F-4460-B0A5-E15D84495C38}" destId="{8BE1FB5F-803A-4397-917F-DBA4A3B1C667}" srcOrd="0" destOrd="0" presId="urn:microsoft.com/office/officeart/2005/8/layout/vList5"/>
    <dgm:cxn modelId="{92B40CA0-A51F-4951-8FC0-4FC82EB8C78F}" type="presParOf" srcId="{9E08E13B-AC2F-4460-B0A5-E15D84495C38}" destId="{A1A5F4A0-0DEC-4283-AE7F-AE634696113A}" srcOrd="1" destOrd="0" presId="urn:microsoft.com/office/officeart/2005/8/layout/vList5"/>
    <dgm:cxn modelId="{C5C07472-192F-4171-B717-47D20E01BC76}" type="presParOf" srcId="{5331877D-1D84-4050-8BD7-E29548E1BAF1}" destId="{1F3757B1-B26A-42B4-A41B-844BED25F5DE}" srcOrd="9" destOrd="0" presId="urn:microsoft.com/office/officeart/2005/8/layout/vList5"/>
    <dgm:cxn modelId="{4E70BE59-7E3E-4E0E-A09F-732DBECC51EF}" type="presParOf" srcId="{5331877D-1D84-4050-8BD7-E29548E1BAF1}" destId="{DC5863E2-A45D-465B-B4EC-0631CCAA699D}" srcOrd="10" destOrd="0" presId="urn:microsoft.com/office/officeart/2005/8/layout/vList5"/>
    <dgm:cxn modelId="{B26B8DBF-F08D-4DFD-9C4E-B96D403AC2E8}" type="presParOf" srcId="{DC5863E2-A45D-465B-B4EC-0631CCAA699D}" destId="{977A3EEF-0821-4CCF-961C-8CFBE4AE9F58}" srcOrd="0" destOrd="0" presId="urn:microsoft.com/office/officeart/2005/8/layout/vList5"/>
    <dgm:cxn modelId="{28A63515-9A1F-4142-868D-792644F77D73}" type="presParOf" srcId="{DC5863E2-A45D-465B-B4EC-0631CCAA699D}" destId="{DD054571-6A11-4723-9D18-181A335AE62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78CC15-5935-414A-8512-E6C974334F42}" type="doc">
      <dgm:prSet loTypeId="urn:microsoft.com/office/officeart/2005/8/layout/hProcess9" loCatId="process" qsTypeId="urn:microsoft.com/office/officeart/2005/8/quickstyle/simple2" qsCatId="simple" csTypeId="urn:microsoft.com/office/officeart/2005/8/colors/colorful5" csCatId="colorful"/>
      <dgm:spPr/>
      <dgm:t>
        <a:bodyPr/>
        <a:lstStyle/>
        <a:p>
          <a:endParaRPr lang="zh-TW" altLang="en-US"/>
        </a:p>
      </dgm:t>
    </dgm:pt>
    <dgm:pt modelId="{453D4049-6928-4D00-AD3A-D0C757A996E8}">
      <dgm:prSet/>
      <dgm:spPr/>
      <dgm:t>
        <a:bodyPr/>
        <a:lstStyle/>
        <a:p>
          <a:pPr rtl="0"/>
          <a:r>
            <a:rPr lang="zh-TW" b="1" smtClean="0"/>
            <a:t>搜尋網頁資料</a:t>
          </a:r>
          <a:endParaRPr lang="zh-TW"/>
        </a:p>
      </dgm:t>
    </dgm:pt>
    <dgm:pt modelId="{0ABB3B48-4DB8-40AA-9977-AB6610FDBC63}" type="parTrans" cxnId="{15DEAA05-8E48-4D09-92AD-4428B6B09997}">
      <dgm:prSet/>
      <dgm:spPr/>
      <dgm:t>
        <a:bodyPr/>
        <a:lstStyle/>
        <a:p>
          <a:endParaRPr lang="zh-TW" altLang="en-US"/>
        </a:p>
      </dgm:t>
    </dgm:pt>
    <dgm:pt modelId="{BE1423C4-878D-427F-9D59-CC181099C490}" type="sibTrans" cxnId="{15DEAA05-8E48-4D09-92AD-4428B6B09997}">
      <dgm:prSet/>
      <dgm:spPr/>
      <dgm:t>
        <a:bodyPr/>
        <a:lstStyle/>
        <a:p>
          <a:endParaRPr lang="zh-TW" altLang="en-US"/>
        </a:p>
      </dgm:t>
    </dgm:pt>
    <dgm:pt modelId="{374407AA-5BA6-4648-BCA6-924904DE46DB}">
      <dgm:prSet/>
      <dgm:spPr/>
      <dgm:t>
        <a:bodyPr/>
        <a:lstStyle/>
        <a:p>
          <a:pPr rtl="0"/>
          <a:r>
            <a:rPr lang="zh-TW" b="1" smtClean="0"/>
            <a:t>儲存與分析</a:t>
          </a:r>
          <a:endParaRPr lang="zh-TW"/>
        </a:p>
      </dgm:t>
    </dgm:pt>
    <dgm:pt modelId="{1ADF3D93-DE8A-4A91-ADF7-77E0B2AC8128}" type="parTrans" cxnId="{E6A2DF1B-8F21-49F2-BBFF-30FFB4734F44}">
      <dgm:prSet/>
      <dgm:spPr/>
      <dgm:t>
        <a:bodyPr/>
        <a:lstStyle/>
        <a:p>
          <a:endParaRPr lang="zh-TW" altLang="en-US"/>
        </a:p>
      </dgm:t>
    </dgm:pt>
    <dgm:pt modelId="{9E173325-E8F6-491D-B8F4-AD0CCD71DFD3}" type="sibTrans" cxnId="{E6A2DF1B-8F21-49F2-BBFF-30FFB4734F44}">
      <dgm:prSet/>
      <dgm:spPr/>
      <dgm:t>
        <a:bodyPr/>
        <a:lstStyle/>
        <a:p>
          <a:endParaRPr lang="zh-TW" altLang="en-US"/>
        </a:p>
      </dgm:t>
    </dgm:pt>
    <dgm:pt modelId="{37D0DB6C-99C7-42FB-824B-F4DF5DFC50DA}">
      <dgm:prSet/>
      <dgm:spPr/>
      <dgm:t>
        <a:bodyPr/>
        <a:lstStyle/>
        <a:p>
          <a:pPr rtl="0"/>
          <a:r>
            <a:rPr lang="zh-TW" b="1" smtClean="0"/>
            <a:t>提供使用者查詢</a:t>
          </a:r>
          <a:endParaRPr lang="zh-TW"/>
        </a:p>
      </dgm:t>
    </dgm:pt>
    <dgm:pt modelId="{05213B71-71EB-4989-B308-6FC928450332}" type="parTrans" cxnId="{B90B3187-5A68-4843-A4AD-DBCE4D9B056D}">
      <dgm:prSet/>
      <dgm:spPr/>
      <dgm:t>
        <a:bodyPr/>
        <a:lstStyle/>
        <a:p>
          <a:endParaRPr lang="zh-TW" altLang="en-US"/>
        </a:p>
      </dgm:t>
    </dgm:pt>
    <dgm:pt modelId="{AB26D932-3547-4997-94F1-A0E7B40F31C0}" type="sibTrans" cxnId="{B90B3187-5A68-4843-A4AD-DBCE4D9B056D}">
      <dgm:prSet/>
      <dgm:spPr/>
      <dgm:t>
        <a:bodyPr/>
        <a:lstStyle/>
        <a:p>
          <a:endParaRPr lang="zh-TW" altLang="en-US"/>
        </a:p>
      </dgm:t>
    </dgm:pt>
    <dgm:pt modelId="{0B3ECB40-D8A1-40E3-ADCC-CA0AAA37EE21}" type="pres">
      <dgm:prSet presAssocID="{C778CC15-5935-414A-8512-E6C974334F42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021BA955-39AB-4C05-B4AE-632A912B2FEF}" type="pres">
      <dgm:prSet presAssocID="{C778CC15-5935-414A-8512-E6C974334F42}" presName="arrow" presStyleLbl="bgShp" presStyleIdx="0" presStyleCnt="1"/>
      <dgm:spPr/>
      <dgm:t>
        <a:bodyPr/>
        <a:lstStyle/>
        <a:p>
          <a:endParaRPr lang="zh-TW" altLang="en-US"/>
        </a:p>
      </dgm:t>
    </dgm:pt>
    <dgm:pt modelId="{CFC3C7C6-B3BE-44CA-AC0D-5296F3771D0B}" type="pres">
      <dgm:prSet presAssocID="{C778CC15-5935-414A-8512-E6C974334F42}" presName="linearProcess" presStyleCnt="0"/>
      <dgm:spPr/>
      <dgm:t>
        <a:bodyPr/>
        <a:lstStyle/>
        <a:p>
          <a:endParaRPr lang="zh-TW" altLang="en-US"/>
        </a:p>
      </dgm:t>
    </dgm:pt>
    <dgm:pt modelId="{FE3ED2F5-3CD8-4447-B373-DFF403724E9B}" type="pres">
      <dgm:prSet presAssocID="{453D4049-6928-4D00-AD3A-D0C757A996E8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488D702-9AC0-4BB9-85BA-DC75C799820A}" type="pres">
      <dgm:prSet presAssocID="{BE1423C4-878D-427F-9D59-CC181099C490}" presName="sibTrans" presStyleCnt="0"/>
      <dgm:spPr/>
      <dgm:t>
        <a:bodyPr/>
        <a:lstStyle/>
        <a:p>
          <a:endParaRPr lang="zh-TW" altLang="en-US"/>
        </a:p>
      </dgm:t>
    </dgm:pt>
    <dgm:pt modelId="{CAC6541A-07E0-46E3-BA9D-80B2B0B0AE12}" type="pres">
      <dgm:prSet presAssocID="{374407AA-5BA6-4648-BCA6-924904DE46DB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1DB5F02-A318-42D7-8C73-A51AF2F618BF}" type="pres">
      <dgm:prSet presAssocID="{9E173325-E8F6-491D-B8F4-AD0CCD71DFD3}" presName="sibTrans" presStyleCnt="0"/>
      <dgm:spPr/>
      <dgm:t>
        <a:bodyPr/>
        <a:lstStyle/>
        <a:p>
          <a:endParaRPr lang="zh-TW" altLang="en-US"/>
        </a:p>
      </dgm:t>
    </dgm:pt>
    <dgm:pt modelId="{A6039B78-EB43-41BA-813C-ABC43334B579}" type="pres">
      <dgm:prSet presAssocID="{37D0DB6C-99C7-42FB-824B-F4DF5DFC50DA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B90B3187-5A68-4843-A4AD-DBCE4D9B056D}" srcId="{C778CC15-5935-414A-8512-E6C974334F42}" destId="{37D0DB6C-99C7-42FB-824B-F4DF5DFC50DA}" srcOrd="2" destOrd="0" parTransId="{05213B71-71EB-4989-B308-6FC928450332}" sibTransId="{AB26D932-3547-4997-94F1-A0E7B40F31C0}"/>
    <dgm:cxn modelId="{75335CD9-4732-4D4C-A860-C862411CFED7}" type="presOf" srcId="{374407AA-5BA6-4648-BCA6-924904DE46DB}" destId="{CAC6541A-07E0-46E3-BA9D-80B2B0B0AE12}" srcOrd="0" destOrd="0" presId="urn:microsoft.com/office/officeart/2005/8/layout/hProcess9"/>
    <dgm:cxn modelId="{28E1FA05-E7FC-4D3A-9200-FD8579BE4427}" type="presOf" srcId="{37D0DB6C-99C7-42FB-824B-F4DF5DFC50DA}" destId="{A6039B78-EB43-41BA-813C-ABC43334B579}" srcOrd="0" destOrd="0" presId="urn:microsoft.com/office/officeart/2005/8/layout/hProcess9"/>
    <dgm:cxn modelId="{15DEAA05-8E48-4D09-92AD-4428B6B09997}" srcId="{C778CC15-5935-414A-8512-E6C974334F42}" destId="{453D4049-6928-4D00-AD3A-D0C757A996E8}" srcOrd="0" destOrd="0" parTransId="{0ABB3B48-4DB8-40AA-9977-AB6610FDBC63}" sibTransId="{BE1423C4-878D-427F-9D59-CC181099C490}"/>
    <dgm:cxn modelId="{DB325A78-5298-44DB-8A02-8C9432071D9A}" type="presOf" srcId="{453D4049-6928-4D00-AD3A-D0C757A996E8}" destId="{FE3ED2F5-3CD8-4447-B373-DFF403724E9B}" srcOrd="0" destOrd="0" presId="urn:microsoft.com/office/officeart/2005/8/layout/hProcess9"/>
    <dgm:cxn modelId="{E6A2DF1B-8F21-49F2-BBFF-30FFB4734F44}" srcId="{C778CC15-5935-414A-8512-E6C974334F42}" destId="{374407AA-5BA6-4648-BCA6-924904DE46DB}" srcOrd="1" destOrd="0" parTransId="{1ADF3D93-DE8A-4A91-ADF7-77E0B2AC8128}" sibTransId="{9E173325-E8F6-491D-B8F4-AD0CCD71DFD3}"/>
    <dgm:cxn modelId="{1AF9FB2A-1C64-4431-8D31-82A1EF21369D}" type="presOf" srcId="{C778CC15-5935-414A-8512-E6C974334F42}" destId="{0B3ECB40-D8A1-40E3-ADCC-CA0AAA37EE21}" srcOrd="0" destOrd="0" presId="urn:microsoft.com/office/officeart/2005/8/layout/hProcess9"/>
    <dgm:cxn modelId="{07AC2EE5-7FB8-417D-92DB-087C6DEF544D}" type="presParOf" srcId="{0B3ECB40-D8A1-40E3-ADCC-CA0AAA37EE21}" destId="{021BA955-39AB-4C05-B4AE-632A912B2FEF}" srcOrd="0" destOrd="0" presId="urn:microsoft.com/office/officeart/2005/8/layout/hProcess9"/>
    <dgm:cxn modelId="{63786F9F-4E19-441C-A4D9-128ABA058C24}" type="presParOf" srcId="{0B3ECB40-D8A1-40E3-ADCC-CA0AAA37EE21}" destId="{CFC3C7C6-B3BE-44CA-AC0D-5296F3771D0B}" srcOrd="1" destOrd="0" presId="urn:microsoft.com/office/officeart/2005/8/layout/hProcess9"/>
    <dgm:cxn modelId="{E8D3347F-59C5-4451-AEDF-8805389BCE93}" type="presParOf" srcId="{CFC3C7C6-B3BE-44CA-AC0D-5296F3771D0B}" destId="{FE3ED2F5-3CD8-4447-B373-DFF403724E9B}" srcOrd="0" destOrd="0" presId="urn:microsoft.com/office/officeart/2005/8/layout/hProcess9"/>
    <dgm:cxn modelId="{2B7F6200-6929-4816-ABBB-BE1B81A685F0}" type="presParOf" srcId="{CFC3C7C6-B3BE-44CA-AC0D-5296F3771D0B}" destId="{4488D702-9AC0-4BB9-85BA-DC75C799820A}" srcOrd="1" destOrd="0" presId="urn:microsoft.com/office/officeart/2005/8/layout/hProcess9"/>
    <dgm:cxn modelId="{F6EEE105-F01B-4055-A242-98786CD5B5D6}" type="presParOf" srcId="{CFC3C7C6-B3BE-44CA-AC0D-5296F3771D0B}" destId="{CAC6541A-07E0-46E3-BA9D-80B2B0B0AE12}" srcOrd="2" destOrd="0" presId="urn:microsoft.com/office/officeart/2005/8/layout/hProcess9"/>
    <dgm:cxn modelId="{30610793-FC43-466F-90DA-4347F9CEEC45}" type="presParOf" srcId="{CFC3C7C6-B3BE-44CA-AC0D-5296F3771D0B}" destId="{81DB5F02-A318-42D7-8C73-A51AF2F618BF}" srcOrd="3" destOrd="0" presId="urn:microsoft.com/office/officeart/2005/8/layout/hProcess9"/>
    <dgm:cxn modelId="{DD9B71DE-83BD-4E21-8191-1C3A89312F6B}" type="presParOf" srcId="{CFC3C7C6-B3BE-44CA-AC0D-5296F3771D0B}" destId="{A6039B78-EB43-41BA-813C-ABC43334B579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C7DBB0F-81FC-4E73-9A48-6BBEE21E2D51}" type="doc">
      <dgm:prSet loTypeId="urn:microsoft.com/office/officeart/2005/8/layout/chevron2" loCatId="process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zh-TW" altLang="en-US"/>
        </a:p>
      </dgm:t>
    </dgm:pt>
    <dgm:pt modelId="{C39EA5A3-660D-4687-9ADB-DEF2DC0E7468}">
      <dgm:prSet/>
      <dgm:spPr/>
      <dgm:t>
        <a:bodyPr/>
        <a:lstStyle/>
        <a:p>
          <a:pPr rtl="0"/>
          <a:r>
            <a:rPr lang="zh-TW" b="1" smtClean="0"/>
            <a:t>搜尋網頁資料</a:t>
          </a:r>
          <a:endParaRPr lang="zh-TW" b="1"/>
        </a:p>
      </dgm:t>
    </dgm:pt>
    <dgm:pt modelId="{8A255452-D15F-4658-9B9D-D5CF3C51729B}" type="parTrans" cxnId="{06D950BE-1872-4D91-B661-ED92661C2B6D}">
      <dgm:prSet/>
      <dgm:spPr/>
      <dgm:t>
        <a:bodyPr/>
        <a:lstStyle/>
        <a:p>
          <a:endParaRPr lang="zh-TW" altLang="en-US" b="1"/>
        </a:p>
      </dgm:t>
    </dgm:pt>
    <dgm:pt modelId="{8B12E4F6-3AB1-4F97-9654-5AC7C05BB29E}" type="sibTrans" cxnId="{06D950BE-1872-4D91-B661-ED92661C2B6D}">
      <dgm:prSet/>
      <dgm:spPr/>
      <dgm:t>
        <a:bodyPr/>
        <a:lstStyle/>
        <a:p>
          <a:endParaRPr lang="zh-TW" altLang="en-US" b="1"/>
        </a:p>
      </dgm:t>
    </dgm:pt>
    <dgm:pt modelId="{0FCB7942-2B3C-4C1C-9A2D-697B88F5DD36}">
      <dgm:prSet/>
      <dgm:spPr/>
      <dgm:t>
        <a:bodyPr/>
        <a:lstStyle/>
        <a:p>
          <a:pPr rtl="0"/>
          <a:r>
            <a:rPr lang="zh-TW" b="1" dirty="0" smtClean="0"/>
            <a:t>在搜尋引擎中使用自動機器人程式</a:t>
          </a:r>
          <a:r>
            <a:rPr lang="en-US" b="1" dirty="0" smtClean="0"/>
            <a:t>(Robots)</a:t>
          </a:r>
          <a:r>
            <a:rPr lang="zh-TW" b="1" dirty="0" smtClean="0"/>
            <a:t>，蒐集網際網路中網頁資料，由某些熱門受歡迎的網頁為起始網頁，分析起始網頁所連結的網頁，在每個網頁中若有其他連結，則再繼續尋找下去，直到把這個網站所有的網頁都抓取完為止。</a:t>
          </a:r>
          <a:endParaRPr lang="zh-TW" b="1" dirty="0"/>
        </a:p>
      </dgm:t>
    </dgm:pt>
    <dgm:pt modelId="{3AD1BE95-2EF3-4577-899A-F681C0618BC3}" type="parTrans" cxnId="{5348DEA8-04F6-4E0F-A29C-9A7530F00CE0}">
      <dgm:prSet/>
      <dgm:spPr/>
      <dgm:t>
        <a:bodyPr/>
        <a:lstStyle/>
        <a:p>
          <a:endParaRPr lang="zh-TW" altLang="en-US" b="1"/>
        </a:p>
      </dgm:t>
    </dgm:pt>
    <dgm:pt modelId="{B313D09B-0D5C-4274-B92E-45C6EBB8EFD7}" type="sibTrans" cxnId="{5348DEA8-04F6-4E0F-A29C-9A7530F00CE0}">
      <dgm:prSet/>
      <dgm:spPr/>
      <dgm:t>
        <a:bodyPr/>
        <a:lstStyle/>
        <a:p>
          <a:endParaRPr lang="zh-TW" altLang="en-US" b="1"/>
        </a:p>
      </dgm:t>
    </dgm:pt>
    <dgm:pt modelId="{7BF74058-6957-479B-ACC7-9717C38D9FBD}">
      <dgm:prSet/>
      <dgm:spPr/>
      <dgm:t>
        <a:bodyPr/>
        <a:lstStyle/>
        <a:p>
          <a:pPr rtl="0"/>
          <a:r>
            <a:rPr lang="zh-TW" b="1" smtClean="0"/>
            <a:t>儲存與分析</a:t>
          </a:r>
          <a:endParaRPr lang="zh-TW" b="1"/>
        </a:p>
      </dgm:t>
    </dgm:pt>
    <dgm:pt modelId="{0D5281F2-AB4B-4F0C-94F5-1C9A8858A6E0}" type="parTrans" cxnId="{1709ADB4-8057-4BFA-BE29-C4F02E561F3D}">
      <dgm:prSet/>
      <dgm:spPr/>
      <dgm:t>
        <a:bodyPr/>
        <a:lstStyle/>
        <a:p>
          <a:endParaRPr lang="zh-TW" altLang="en-US" b="1"/>
        </a:p>
      </dgm:t>
    </dgm:pt>
    <dgm:pt modelId="{84FCBFB5-8016-4E63-A6D5-09B9280AFDB5}" type="sibTrans" cxnId="{1709ADB4-8057-4BFA-BE29-C4F02E561F3D}">
      <dgm:prSet/>
      <dgm:spPr/>
      <dgm:t>
        <a:bodyPr/>
        <a:lstStyle/>
        <a:p>
          <a:endParaRPr lang="zh-TW" altLang="en-US" b="1"/>
        </a:p>
      </dgm:t>
    </dgm:pt>
    <dgm:pt modelId="{59DCA9B0-029E-4BD5-B9CF-CCEEE5FE0FF8}">
      <dgm:prSet/>
      <dgm:spPr/>
      <dgm:t>
        <a:bodyPr/>
        <a:lstStyle/>
        <a:p>
          <a:pPr rtl="0"/>
          <a:r>
            <a:rPr lang="zh-TW" b="1" dirty="0" smtClean="0"/>
            <a:t>搜尋引擎會利用數種策略以及演算法來決定網頁的重要性，例如：分析網頁中文字出現的位置，計算該網頁被其他網頁引用的次數⋯等，計算完成後，在每個網頁上加上優先權重資料，將來查詢時，會由優先權重資訊來決定呈現的順序，最後將資料儲存。</a:t>
          </a:r>
          <a:endParaRPr lang="zh-TW" b="1" dirty="0"/>
        </a:p>
      </dgm:t>
    </dgm:pt>
    <dgm:pt modelId="{DE1A55B2-04C9-400C-9969-AE9782C979FF}" type="parTrans" cxnId="{CFFEAB13-63D7-4E32-874A-4605397475BC}">
      <dgm:prSet/>
      <dgm:spPr/>
      <dgm:t>
        <a:bodyPr/>
        <a:lstStyle/>
        <a:p>
          <a:endParaRPr lang="zh-TW" altLang="en-US" b="1"/>
        </a:p>
      </dgm:t>
    </dgm:pt>
    <dgm:pt modelId="{C42A27BF-56A3-453B-8A8A-687D6730C9EC}" type="sibTrans" cxnId="{CFFEAB13-63D7-4E32-874A-4605397475BC}">
      <dgm:prSet/>
      <dgm:spPr/>
      <dgm:t>
        <a:bodyPr/>
        <a:lstStyle/>
        <a:p>
          <a:endParaRPr lang="zh-TW" altLang="en-US" b="1"/>
        </a:p>
      </dgm:t>
    </dgm:pt>
    <dgm:pt modelId="{F37D3BCC-D246-434F-9914-BD35BD495CD1}">
      <dgm:prSet/>
      <dgm:spPr/>
      <dgm:t>
        <a:bodyPr/>
        <a:lstStyle/>
        <a:p>
          <a:pPr rtl="0"/>
          <a:r>
            <a:rPr lang="zh-TW" altLang="en-US" b="1" dirty="0" smtClean="0"/>
            <a:t>提供使用者查詢</a:t>
          </a:r>
          <a:endParaRPr lang="zh-TW" b="1" dirty="0"/>
        </a:p>
      </dgm:t>
    </dgm:pt>
    <dgm:pt modelId="{71521635-7EF2-4DED-BCCC-87EE72F393F2}" type="parTrans" cxnId="{702924B2-A6EB-4E3B-A946-0AC0E0B742F8}">
      <dgm:prSet/>
      <dgm:spPr/>
      <dgm:t>
        <a:bodyPr/>
        <a:lstStyle/>
        <a:p>
          <a:endParaRPr lang="zh-TW" altLang="en-US" b="1"/>
        </a:p>
      </dgm:t>
    </dgm:pt>
    <dgm:pt modelId="{FE9AD4BE-EFDD-4594-AE1B-81B4279BCD4C}" type="sibTrans" cxnId="{702924B2-A6EB-4E3B-A946-0AC0E0B742F8}">
      <dgm:prSet/>
      <dgm:spPr/>
      <dgm:t>
        <a:bodyPr/>
        <a:lstStyle/>
        <a:p>
          <a:endParaRPr lang="zh-TW" altLang="en-US" b="1"/>
        </a:p>
      </dgm:t>
    </dgm:pt>
    <dgm:pt modelId="{0D40824C-BA3C-4583-A99A-4B1487BCF28A}">
      <dgm:prSet/>
      <dgm:spPr/>
      <dgm:t>
        <a:bodyPr/>
        <a:lstStyle/>
        <a:p>
          <a:pPr rtl="0"/>
          <a:r>
            <a:rPr lang="zh-TW" altLang="en-US" b="1" dirty="0" smtClean="0"/>
            <a:t>搜尋引擎經由網頁介面提供使用者查詢，收到查詢命令後，搜尋引擎將自動蒐集與分析過的資料中，找尋符合使用者需求的資料。不過，每個搜尋引擎的策略與演算方式都不大相同，所以相同的關鍵字在不同的搜尋引擎上就會有不同的搜尋結果。</a:t>
          </a:r>
          <a:endParaRPr lang="zh-TW" b="1" dirty="0"/>
        </a:p>
      </dgm:t>
    </dgm:pt>
    <dgm:pt modelId="{A83EFF00-3D88-4817-84BB-9C161C069E84}" type="parTrans" cxnId="{81D9670D-A4BC-4585-A79D-6E114393B1E8}">
      <dgm:prSet/>
      <dgm:spPr/>
      <dgm:t>
        <a:bodyPr/>
        <a:lstStyle/>
        <a:p>
          <a:endParaRPr lang="zh-TW" altLang="en-US" b="1"/>
        </a:p>
      </dgm:t>
    </dgm:pt>
    <dgm:pt modelId="{0E3DA829-8A77-4363-AD20-6951F37BAE83}" type="sibTrans" cxnId="{81D9670D-A4BC-4585-A79D-6E114393B1E8}">
      <dgm:prSet/>
      <dgm:spPr/>
      <dgm:t>
        <a:bodyPr/>
        <a:lstStyle/>
        <a:p>
          <a:endParaRPr lang="zh-TW" altLang="en-US" b="1"/>
        </a:p>
      </dgm:t>
    </dgm:pt>
    <dgm:pt modelId="{60FE10A9-503B-4F21-A8C0-6838205990EE}" type="pres">
      <dgm:prSet presAssocID="{CC7DBB0F-81FC-4E73-9A48-6BBEE21E2D51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B79B568E-FE42-4C26-B074-53DEAB031562}" type="pres">
      <dgm:prSet presAssocID="{C39EA5A3-660D-4687-9ADB-DEF2DC0E7468}" presName="composite" presStyleCnt="0"/>
      <dgm:spPr/>
      <dgm:t>
        <a:bodyPr/>
        <a:lstStyle/>
        <a:p>
          <a:endParaRPr lang="zh-TW" altLang="en-US"/>
        </a:p>
      </dgm:t>
    </dgm:pt>
    <dgm:pt modelId="{C2A8FFF9-7008-4522-9897-6FFDBEB43A8E}" type="pres">
      <dgm:prSet presAssocID="{C39EA5A3-660D-4687-9ADB-DEF2DC0E7468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E78AA14-03FE-413E-8C80-34007F60951E}" type="pres">
      <dgm:prSet presAssocID="{C39EA5A3-660D-4687-9ADB-DEF2DC0E7468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ECFF0E9-D873-4044-BC91-8195FCB436E7}" type="pres">
      <dgm:prSet presAssocID="{8B12E4F6-3AB1-4F97-9654-5AC7C05BB29E}" presName="sp" presStyleCnt="0"/>
      <dgm:spPr/>
      <dgm:t>
        <a:bodyPr/>
        <a:lstStyle/>
        <a:p>
          <a:endParaRPr lang="zh-TW" altLang="en-US"/>
        </a:p>
      </dgm:t>
    </dgm:pt>
    <dgm:pt modelId="{178F6058-2691-4489-97E7-4299F0B26194}" type="pres">
      <dgm:prSet presAssocID="{7BF74058-6957-479B-ACC7-9717C38D9FBD}" presName="composite" presStyleCnt="0"/>
      <dgm:spPr/>
      <dgm:t>
        <a:bodyPr/>
        <a:lstStyle/>
        <a:p>
          <a:endParaRPr lang="zh-TW" altLang="en-US"/>
        </a:p>
      </dgm:t>
    </dgm:pt>
    <dgm:pt modelId="{DE02CA04-178E-4541-9466-33CB8DDF9E62}" type="pres">
      <dgm:prSet presAssocID="{7BF74058-6957-479B-ACC7-9717C38D9FBD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0454A9B-C3D8-49E9-B332-F1397893A5C7}" type="pres">
      <dgm:prSet presAssocID="{7BF74058-6957-479B-ACC7-9717C38D9FBD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3D43907-FA83-481D-9C61-089AFD79B2C8}" type="pres">
      <dgm:prSet presAssocID="{84FCBFB5-8016-4E63-A6D5-09B9280AFDB5}" presName="sp" presStyleCnt="0"/>
      <dgm:spPr/>
      <dgm:t>
        <a:bodyPr/>
        <a:lstStyle/>
        <a:p>
          <a:endParaRPr lang="zh-TW" altLang="en-US"/>
        </a:p>
      </dgm:t>
    </dgm:pt>
    <dgm:pt modelId="{3E2CBFCB-D2AB-4F2C-9696-130F5C645645}" type="pres">
      <dgm:prSet presAssocID="{F37D3BCC-D246-434F-9914-BD35BD495CD1}" presName="composite" presStyleCnt="0"/>
      <dgm:spPr/>
      <dgm:t>
        <a:bodyPr/>
        <a:lstStyle/>
        <a:p>
          <a:endParaRPr lang="zh-TW" altLang="en-US"/>
        </a:p>
      </dgm:t>
    </dgm:pt>
    <dgm:pt modelId="{2A08C42F-9DA7-41C0-87FE-A804E6E29CD2}" type="pres">
      <dgm:prSet presAssocID="{F37D3BCC-D246-434F-9914-BD35BD495CD1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2C3403F-E401-4F63-B909-C399621CD470}" type="pres">
      <dgm:prSet presAssocID="{F37D3BCC-D246-434F-9914-BD35BD495CD1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C1979BBC-BE36-4F52-86F9-FC0D8399A315}" type="presOf" srcId="{0D40824C-BA3C-4583-A99A-4B1487BCF28A}" destId="{D2C3403F-E401-4F63-B909-C399621CD470}" srcOrd="0" destOrd="0" presId="urn:microsoft.com/office/officeart/2005/8/layout/chevron2"/>
    <dgm:cxn modelId="{702924B2-A6EB-4E3B-A946-0AC0E0B742F8}" srcId="{CC7DBB0F-81FC-4E73-9A48-6BBEE21E2D51}" destId="{F37D3BCC-D246-434F-9914-BD35BD495CD1}" srcOrd="2" destOrd="0" parTransId="{71521635-7EF2-4DED-BCCC-87EE72F393F2}" sibTransId="{FE9AD4BE-EFDD-4594-AE1B-81B4279BCD4C}"/>
    <dgm:cxn modelId="{D530D33E-6292-4935-BCA0-12F719DD366E}" type="presOf" srcId="{59DCA9B0-029E-4BD5-B9CF-CCEEE5FE0FF8}" destId="{80454A9B-C3D8-49E9-B332-F1397893A5C7}" srcOrd="0" destOrd="0" presId="urn:microsoft.com/office/officeart/2005/8/layout/chevron2"/>
    <dgm:cxn modelId="{3DE313CB-34B3-4A68-BBF3-E8A32676B671}" type="presOf" srcId="{7BF74058-6957-479B-ACC7-9717C38D9FBD}" destId="{DE02CA04-178E-4541-9466-33CB8DDF9E62}" srcOrd="0" destOrd="0" presId="urn:microsoft.com/office/officeart/2005/8/layout/chevron2"/>
    <dgm:cxn modelId="{CFFEAB13-63D7-4E32-874A-4605397475BC}" srcId="{7BF74058-6957-479B-ACC7-9717C38D9FBD}" destId="{59DCA9B0-029E-4BD5-B9CF-CCEEE5FE0FF8}" srcOrd="0" destOrd="0" parTransId="{DE1A55B2-04C9-400C-9969-AE9782C979FF}" sibTransId="{C42A27BF-56A3-453B-8A8A-687D6730C9EC}"/>
    <dgm:cxn modelId="{CA66D59E-2294-4A93-ABFA-A86928CE5092}" type="presOf" srcId="{C39EA5A3-660D-4687-9ADB-DEF2DC0E7468}" destId="{C2A8FFF9-7008-4522-9897-6FFDBEB43A8E}" srcOrd="0" destOrd="0" presId="urn:microsoft.com/office/officeart/2005/8/layout/chevron2"/>
    <dgm:cxn modelId="{1709ADB4-8057-4BFA-BE29-C4F02E561F3D}" srcId="{CC7DBB0F-81FC-4E73-9A48-6BBEE21E2D51}" destId="{7BF74058-6957-479B-ACC7-9717C38D9FBD}" srcOrd="1" destOrd="0" parTransId="{0D5281F2-AB4B-4F0C-94F5-1C9A8858A6E0}" sibTransId="{84FCBFB5-8016-4E63-A6D5-09B9280AFDB5}"/>
    <dgm:cxn modelId="{81D9670D-A4BC-4585-A79D-6E114393B1E8}" srcId="{F37D3BCC-D246-434F-9914-BD35BD495CD1}" destId="{0D40824C-BA3C-4583-A99A-4B1487BCF28A}" srcOrd="0" destOrd="0" parTransId="{A83EFF00-3D88-4817-84BB-9C161C069E84}" sibTransId="{0E3DA829-8A77-4363-AD20-6951F37BAE83}"/>
    <dgm:cxn modelId="{9ACF6FBA-8DFD-45FB-8694-42909749A4A2}" type="presOf" srcId="{F37D3BCC-D246-434F-9914-BD35BD495CD1}" destId="{2A08C42F-9DA7-41C0-87FE-A804E6E29CD2}" srcOrd="0" destOrd="0" presId="urn:microsoft.com/office/officeart/2005/8/layout/chevron2"/>
    <dgm:cxn modelId="{06D950BE-1872-4D91-B661-ED92661C2B6D}" srcId="{CC7DBB0F-81FC-4E73-9A48-6BBEE21E2D51}" destId="{C39EA5A3-660D-4687-9ADB-DEF2DC0E7468}" srcOrd="0" destOrd="0" parTransId="{8A255452-D15F-4658-9B9D-D5CF3C51729B}" sibTransId="{8B12E4F6-3AB1-4F97-9654-5AC7C05BB29E}"/>
    <dgm:cxn modelId="{0DE71BAB-E0FB-412E-B179-3E90200450B5}" type="presOf" srcId="{0FCB7942-2B3C-4C1C-9A2D-697B88F5DD36}" destId="{9E78AA14-03FE-413E-8C80-34007F60951E}" srcOrd="0" destOrd="0" presId="urn:microsoft.com/office/officeart/2005/8/layout/chevron2"/>
    <dgm:cxn modelId="{5348DEA8-04F6-4E0F-A29C-9A7530F00CE0}" srcId="{C39EA5A3-660D-4687-9ADB-DEF2DC0E7468}" destId="{0FCB7942-2B3C-4C1C-9A2D-697B88F5DD36}" srcOrd="0" destOrd="0" parTransId="{3AD1BE95-2EF3-4577-899A-F681C0618BC3}" sibTransId="{B313D09B-0D5C-4274-B92E-45C6EBB8EFD7}"/>
    <dgm:cxn modelId="{E9D61CC8-3CC3-49B0-A379-A076A3DA39D7}" type="presOf" srcId="{CC7DBB0F-81FC-4E73-9A48-6BBEE21E2D51}" destId="{60FE10A9-503B-4F21-A8C0-6838205990EE}" srcOrd="0" destOrd="0" presId="urn:microsoft.com/office/officeart/2005/8/layout/chevron2"/>
    <dgm:cxn modelId="{1EF6A4E3-DDB5-48B0-B3DD-D2970FE0B447}" type="presParOf" srcId="{60FE10A9-503B-4F21-A8C0-6838205990EE}" destId="{B79B568E-FE42-4C26-B074-53DEAB031562}" srcOrd="0" destOrd="0" presId="urn:microsoft.com/office/officeart/2005/8/layout/chevron2"/>
    <dgm:cxn modelId="{6A3452DA-409E-4058-B751-B57DD4EEDD3F}" type="presParOf" srcId="{B79B568E-FE42-4C26-B074-53DEAB031562}" destId="{C2A8FFF9-7008-4522-9897-6FFDBEB43A8E}" srcOrd="0" destOrd="0" presId="urn:microsoft.com/office/officeart/2005/8/layout/chevron2"/>
    <dgm:cxn modelId="{85E90FE8-B7C3-48EC-8B44-3B54ABB95A89}" type="presParOf" srcId="{B79B568E-FE42-4C26-B074-53DEAB031562}" destId="{9E78AA14-03FE-413E-8C80-34007F60951E}" srcOrd="1" destOrd="0" presId="urn:microsoft.com/office/officeart/2005/8/layout/chevron2"/>
    <dgm:cxn modelId="{ED032E9B-62D3-4319-8048-12AE9FAD48BB}" type="presParOf" srcId="{60FE10A9-503B-4F21-A8C0-6838205990EE}" destId="{4ECFF0E9-D873-4044-BC91-8195FCB436E7}" srcOrd="1" destOrd="0" presId="urn:microsoft.com/office/officeart/2005/8/layout/chevron2"/>
    <dgm:cxn modelId="{B6BF6B36-CB92-44E3-9B6F-F4033F165274}" type="presParOf" srcId="{60FE10A9-503B-4F21-A8C0-6838205990EE}" destId="{178F6058-2691-4489-97E7-4299F0B26194}" srcOrd="2" destOrd="0" presId="urn:microsoft.com/office/officeart/2005/8/layout/chevron2"/>
    <dgm:cxn modelId="{39AEF6F7-E04E-4D70-BA5C-E2B05391415E}" type="presParOf" srcId="{178F6058-2691-4489-97E7-4299F0B26194}" destId="{DE02CA04-178E-4541-9466-33CB8DDF9E62}" srcOrd="0" destOrd="0" presId="urn:microsoft.com/office/officeart/2005/8/layout/chevron2"/>
    <dgm:cxn modelId="{EF3B456B-E710-42E2-BAAF-60073A0399A5}" type="presParOf" srcId="{178F6058-2691-4489-97E7-4299F0B26194}" destId="{80454A9B-C3D8-49E9-B332-F1397893A5C7}" srcOrd="1" destOrd="0" presId="urn:microsoft.com/office/officeart/2005/8/layout/chevron2"/>
    <dgm:cxn modelId="{CCEF78FE-6FBE-45B7-99AC-C007F83416C1}" type="presParOf" srcId="{60FE10A9-503B-4F21-A8C0-6838205990EE}" destId="{43D43907-FA83-481D-9C61-089AFD79B2C8}" srcOrd="3" destOrd="0" presId="urn:microsoft.com/office/officeart/2005/8/layout/chevron2"/>
    <dgm:cxn modelId="{E1DE1815-5C63-429C-BF3F-A5AC9ECADB62}" type="presParOf" srcId="{60FE10A9-503B-4F21-A8C0-6838205990EE}" destId="{3E2CBFCB-D2AB-4F2C-9696-130F5C645645}" srcOrd="4" destOrd="0" presId="urn:microsoft.com/office/officeart/2005/8/layout/chevron2"/>
    <dgm:cxn modelId="{3769E08D-15EC-467D-A4E2-03765A09383A}" type="presParOf" srcId="{3E2CBFCB-D2AB-4F2C-9696-130F5C645645}" destId="{2A08C42F-9DA7-41C0-87FE-A804E6E29CD2}" srcOrd="0" destOrd="0" presId="urn:microsoft.com/office/officeart/2005/8/layout/chevron2"/>
    <dgm:cxn modelId="{F235C390-4A7C-43E7-BB59-F5EB55C84D66}" type="presParOf" srcId="{3E2CBFCB-D2AB-4F2C-9696-130F5C645645}" destId="{D2C3403F-E401-4F63-B909-C399621CD47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A342792-1DF4-47AC-81F8-EB46076091D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08DE119C-D830-409A-ABE2-15724EEF6E0A}">
      <dgm:prSet/>
      <dgm:spPr/>
      <dgm:t>
        <a:bodyPr/>
        <a:lstStyle/>
        <a:p>
          <a:pPr rtl="0"/>
          <a:r>
            <a:rPr lang="zh-TW" b="1" smtClean="0"/>
            <a:t>資訊採集器</a:t>
          </a:r>
          <a:endParaRPr lang="zh-TW"/>
        </a:p>
      </dgm:t>
    </dgm:pt>
    <dgm:pt modelId="{FD7268C3-E8A2-4C74-94E3-6119ECA196CC}" type="parTrans" cxnId="{1D954E69-F0D5-4F6E-A163-016CC8451A83}">
      <dgm:prSet/>
      <dgm:spPr/>
      <dgm:t>
        <a:bodyPr/>
        <a:lstStyle/>
        <a:p>
          <a:endParaRPr lang="zh-TW" altLang="en-US"/>
        </a:p>
      </dgm:t>
    </dgm:pt>
    <dgm:pt modelId="{65ED7CCB-81CC-49CE-A137-48854733A595}" type="sibTrans" cxnId="{1D954E69-F0D5-4F6E-A163-016CC8451A83}">
      <dgm:prSet/>
      <dgm:spPr/>
      <dgm:t>
        <a:bodyPr/>
        <a:lstStyle/>
        <a:p>
          <a:endParaRPr lang="zh-TW" altLang="en-US"/>
        </a:p>
      </dgm:t>
    </dgm:pt>
    <dgm:pt modelId="{553D410A-D340-4D4C-945A-ED1F50AEB9E2}">
      <dgm:prSet/>
      <dgm:spPr/>
      <dgm:t>
        <a:bodyPr/>
        <a:lstStyle/>
        <a:p>
          <a:pPr rtl="0"/>
          <a:r>
            <a:rPr lang="zh-TW" b="1" smtClean="0"/>
            <a:t>主要功能是從</a:t>
          </a:r>
          <a:r>
            <a:rPr lang="en-US" b="1" smtClean="0"/>
            <a:t>WWW</a:t>
          </a:r>
          <a:r>
            <a:rPr lang="zh-TW" b="1" smtClean="0"/>
            <a:t>上獲取網頁和超鏈結構資訊。</a:t>
          </a:r>
          <a:endParaRPr lang="zh-TW"/>
        </a:p>
      </dgm:t>
    </dgm:pt>
    <dgm:pt modelId="{7618370C-421F-4C5A-8FAB-E3BCEAE8A110}" type="parTrans" cxnId="{29904EFC-DC59-4129-BB8C-BA91866B92CA}">
      <dgm:prSet/>
      <dgm:spPr/>
      <dgm:t>
        <a:bodyPr/>
        <a:lstStyle/>
        <a:p>
          <a:endParaRPr lang="zh-TW" altLang="en-US"/>
        </a:p>
      </dgm:t>
    </dgm:pt>
    <dgm:pt modelId="{08F1BA3E-C75F-4FAD-A27D-EB812E13ECD3}" type="sibTrans" cxnId="{29904EFC-DC59-4129-BB8C-BA91866B92CA}">
      <dgm:prSet/>
      <dgm:spPr/>
      <dgm:t>
        <a:bodyPr/>
        <a:lstStyle/>
        <a:p>
          <a:endParaRPr lang="zh-TW" altLang="en-US"/>
        </a:p>
      </dgm:t>
    </dgm:pt>
    <dgm:pt modelId="{36ACC800-0793-4A9C-8183-8519B62A1421}">
      <dgm:prSet/>
      <dgm:spPr/>
      <dgm:t>
        <a:bodyPr/>
        <a:lstStyle/>
        <a:p>
          <a:pPr rtl="0"/>
          <a:r>
            <a:rPr lang="zh-TW" b="1" smtClean="0"/>
            <a:t>分析索引子</a:t>
          </a:r>
          <a:endParaRPr lang="zh-TW"/>
        </a:p>
      </dgm:t>
    </dgm:pt>
    <dgm:pt modelId="{D66609F4-775E-4CA6-B7DD-D0D5A54C0E38}" type="parTrans" cxnId="{B02C999C-1925-4044-A8E6-73673FEC3EF1}">
      <dgm:prSet/>
      <dgm:spPr/>
      <dgm:t>
        <a:bodyPr/>
        <a:lstStyle/>
        <a:p>
          <a:endParaRPr lang="zh-TW" altLang="en-US"/>
        </a:p>
      </dgm:t>
    </dgm:pt>
    <dgm:pt modelId="{AFE0EAA5-2EF6-488F-A45B-5DEA0158BA87}" type="sibTrans" cxnId="{B02C999C-1925-4044-A8E6-73673FEC3EF1}">
      <dgm:prSet/>
      <dgm:spPr/>
      <dgm:t>
        <a:bodyPr/>
        <a:lstStyle/>
        <a:p>
          <a:endParaRPr lang="zh-TW" altLang="en-US"/>
        </a:p>
      </dgm:t>
    </dgm:pt>
    <dgm:pt modelId="{E0399D6A-6233-4510-A488-A514F0B23490}">
      <dgm:prSet/>
      <dgm:spPr/>
      <dgm:t>
        <a:bodyPr/>
        <a:lstStyle/>
        <a:p>
          <a:pPr rtl="0"/>
          <a:r>
            <a:rPr lang="zh-TW" b="1" smtClean="0"/>
            <a:t>主要功能是分析收集的資訊，建立索引庫以供查詢。</a:t>
          </a:r>
          <a:endParaRPr lang="zh-TW"/>
        </a:p>
      </dgm:t>
    </dgm:pt>
    <dgm:pt modelId="{F0F778B2-7B99-4775-BAC6-1A613630B9C4}" type="parTrans" cxnId="{A1E9A2C1-687B-4077-B255-4E5C1F2E42C9}">
      <dgm:prSet/>
      <dgm:spPr/>
      <dgm:t>
        <a:bodyPr/>
        <a:lstStyle/>
        <a:p>
          <a:endParaRPr lang="zh-TW" altLang="en-US"/>
        </a:p>
      </dgm:t>
    </dgm:pt>
    <dgm:pt modelId="{2B661C8B-A035-4864-B025-2A6CD8A9416E}" type="sibTrans" cxnId="{A1E9A2C1-687B-4077-B255-4E5C1F2E42C9}">
      <dgm:prSet/>
      <dgm:spPr/>
      <dgm:t>
        <a:bodyPr/>
        <a:lstStyle/>
        <a:p>
          <a:endParaRPr lang="zh-TW" altLang="en-US"/>
        </a:p>
      </dgm:t>
    </dgm:pt>
    <dgm:pt modelId="{B9724BFF-7F44-421A-BD0C-5F4CD948B49D}">
      <dgm:prSet/>
      <dgm:spPr/>
      <dgm:t>
        <a:bodyPr/>
        <a:lstStyle/>
        <a:p>
          <a:pPr rtl="0"/>
          <a:r>
            <a:rPr lang="zh-TW" b="1" smtClean="0"/>
            <a:t>檢索器</a:t>
          </a:r>
          <a:endParaRPr lang="zh-TW"/>
        </a:p>
      </dgm:t>
    </dgm:pt>
    <dgm:pt modelId="{A4AB13C5-86E9-429E-B79C-12FD19F5744E}" type="parTrans" cxnId="{79AF48D6-DFF7-472D-89B7-87384085110B}">
      <dgm:prSet/>
      <dgm:spPr/>
      <dgm:t>
        <a:bodyPr/>
        <a:lstStyle/>
        <a:p>
          <a:endParaRPr lang="zh-TW" altLang="en-US"/>
        </a:p>
      </dgm:t>
    </dgm:pt>
    <dgm:pt modelId="{23D223D9-A3B7-4158-9706-8CD699866689}" type="sibTrans" cxnId="{79AF48D6-DFF7-472D-89B7-87384085110B}">
      <dgm:prSet/>
      <dgm:spPr/>
      <dgm:t>
        <a:bodyPr/>
        <a:lstStyle/>
        <a:p>
          <a:endParaRPr lang="zh-TW" altLang="en-US"/>
        </a:p>
      </dgm:t>
    </dgm:pt>
    <dgm:pt modelId="{3AA361A9-FFD8-409B-9B7B-28D4431C5ECC}">
      <dgm:prSet/>
      <dgm:spPr/>
      <dgm:t>
        <a:bodyPr/>
        <a:lstStyle/>
        <a:p>
          <a:pPr rtl="0"/>
          <a:r>
            <a:rPr lang="zh-TW" b="1" smtClean="0"/>
            <a:t>主要功能是接收、解釋用戶的搜尋請求、根據使用者的查詢在索引庫中快速檢索出文字檔、計算網頁與搜尋請求的關聯度、對將要輸出的結果進行排序及實現用戶相關性回饋機制。</a:t>
          </a:r>
          <a:endParaRPr lang="zh-TW"/>
        </a:p>
      </dgm:t>
    </dgm:pt>
    <dgm:pt modelId="{CBBE49D1-87BC-41F7-80F7-258EEE85DC6C}" type="parTrans" cxnId="{EE30D74C-4137-4286-AE7E-21F7A2A0502D}">
      <dgm:prSet/>
      <dgm:spPr/>
      <dgm:t>
        <a:bodyPr/>
        <a:lstStyle/>
        <a:p>
          <a:endParaRPr lang="zh-TW" altLang="en-US"/>
        </a:p>
      </dgm:t>
    </dgm:pt>
    <dgm:pt modelId="{05369E72-8FFD-430E-A371-A939A645A4D4}" type="sibTrans" cxnId="{EE30D74C-4137-4286-AE7E-21F7A2A0502D}">
      <dgm:prSet/>
      <dgm:spPr/>
      <dgm:t>
        <a:bodyPr/>
        <a:lstStyle/>
        <a:p>
          <a:endParaRPr lang="zh-TW" altLang="en-US"/>
        </a:p>
      </dgm:t>
    </dgm:pt>
    <dgm:pt modelId="{08970614-F19B-4077-9A62-55C8D4291A78}" type="pres">
      <dgm:prSet presAssocID="{2A342792-1DF4-47AC-81F8-EB46076091D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7D021F98-1140-4424-9A60-AAE9F82DA155}" type="pres">
      <dgm:prSet presAssocID="{08DE119C-D830-409A-ABE2-15724EEF6E0A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4DA20D1-58C6-4790-BED7-D1B9D6EAC548}" type="pres">
      <dgm:prSet presAssocID="{08DE119C-D830-409A-ABE2-15724EEF6E0A}" presName="childText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A593E89-5924-4767-9584-0B4226874FBB}" type="pres">
      <dgm:prSet presAssocID="{36ACC800-0793-4A9C-8183-8519B62A1421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D239D8E-5E1F-481E-96AB-D0B0C7567699}" type="pres">
      <dgm:prSet presAssocID="{36ACC800-0793-4A9C-8183-8519B62A1421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CD017E2-163A-4708-9AD3-A8EF47C644DF}" type="pres">
      <dgm:prSet presAssocID="{B9724BFF-7F44-421A-BD0C-5F4CD948B49D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37D12AA-61EE-4D7B-BA35-8D5985F531F5}" type="pres">
      <dgm:prSet presAssocID="{B9724BFF-7F44-421A-BD0C-5F4CD948B49D}" presName="childText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29904EFC-DC59-4129-BB8C-BA91866B92CA}" srcId="{08DE119C-D830-409A-ABE2-15724EEF6E0A}" destId="{553D410A-D340-4D4C-945A-ED1F50AEB9E2}" srcOrd="0" destOrd="0" parTransId="{7618370C-421F-4C5A-8FAB-E3BCEAE8A110}" sibTransId="{08F1BA3E-C75F-4FAD-A27D-EB812E13ECD3}"/>
    <dgm:cxn modelId="{C56583C1-3635-41B9-ABD1-A4AE87ED2C9F}" type="presOf" srcId="{B9724BFF-7F44-421A-BD0C-5F4CD948B49D}" destId="{0CD017E2-163A-4708-9AD3-A8EF47C644DF}" srcOrd="0" destOrd="0" presId="urn:microsoft.com/office/officeart/2005/8/layout/vList2"/>
    <dgm:cxn modelId="{354A2321-06EF-4CAF-B612-21DFEA2A1C44}" type="presOf" srcId="{553D410A-D340-4D4C-945A-ED1F50AEB9E2}" destId="{04DA20D1-58C6-4790-BED7-D1B9D6EAC548}" srcOrd="0" destOrd="0" presId="urn:microsoft.com/office/officeart/2005/8/layout/vList2"/>
    <dgm:cxn modelId="{3A10A864-89DB-4DF3-A27F-C1CB26AB2739}" type="presOf" srcId="{E0399D6A-6233-4510-A488-A514F0B23490}" destId="{4D239D8E-5E1F-481E-96AB-D0B0C7567699}" srcOrd="0" destOrd="0" presId="urn:microsoft.com/office/officeart/2005/8/layout/vList2"/>
    <dgm:cxn modelId="{1D954E69-F0D5-4F6E-A163-016CC8451A83}" srcId="{2A342792-1DF4-47AC-81F8-EB46076091D9}" destId="{08DE119C-D830-409A-ABE2-15724EEF6E0A}" srcOrd="0" destOrd="0" parTransId="{FD7268C3-E8A2-4C74-94E3-6119ECA196CC}" sibTransId="{65ED7CCB-81CC-49CE-A137-48854733A595}"/>
    <dgm:cxn modelId="{15A95C4C-F1DB-4392-909A-4375A0BED695}" type="presOf" srcId="{2A342792-1DF4-47AC-81F8-EB46076091D9}" destId="{08970614-F19B-4077-9A62-55C8D4291A78}" srcOrd="0" destOrd="0" presId="urn:microsoft.com/office/officeart/2005/8/layout/vList2"/>
    <dgm:cxn modelId="{79AF48D6-DFF7-472D-89B7-87384085110B}" srcId="{2A342792-1DF4-47AC-81F8-EB46076091D9}" destId="{B9724BFF-7F44-421A-BD0C-5F4CD948B49D}" srcOrd="2" destOrd="0" parTransId="{A4AB13C5-86E9-429E-B79C-12FD19F5744E}" sibTransId="{23D223D9-A3B7-4158-9706-8CD699866689}"/>
    <dgm:cxn modelId="{3E5D8498-0E50-4EA0-8B1E-E8C2ACEE51FD}" type="presOf" srcId="{3AA361A9-FFD8-409B-9B7B-28D4431C5ECC}" destId="{637D12AA-61EE-4D7B-BA35-8D5985F531F5}" srcOrd="0" destOrd="0" presId="urn:microsoft.com/office/officeart/2005/8/layout/vList2"/>
    <dgm:cxn modelId="{4D3E8EFA-25FB-49E2-BFB5-DE34486FA4A3}" type="presOf" srcId="{08DE119C-D830-409A-ABE2-15724EEF6E0A}" destId="{7D021F98-1140-4424-9A60-AAE9F82DA155}" srcOrd="0" destOrd="0" presId="urn:microsoft.com/office/officeart/2005/8/layout/vList2"/>
    <dgm:cxn modelId="{A1E9A2C1-687B-4077-B255-4E5C1F2E42C9}" srcId="{36ACC800-0793-4A9C-8183-8519B62A1421}" destId="{E0399D6A-6233-4510-A488-A514F0B23490}" srcOrd="0" destOrd="0" parTransId="{F0F778B2-7B99-4775-BAC6-1A613630B9C4}" sibTransId="{2B661C8B-A035-4864-B025-2A6CD8A9416E}"/>
    <dgm:cxn modelId="{B02C999C-1925-4044-A8E6-73673FEC3EF1}" srcId="{2A342792-1DF4-47AC-81F8-EB46076091D9}" destId="{36ACC800-0793-4A9C-8183-8519B62A1421}" srcOrd="1" destOrd="0" parTransId="{D66609F4-775E-4CA6-B7DD-D0D5A54C0E38}" sibTransId="{AFE0EAA5-2EF6-488F-A45B-5DEA0158BA87}"/>
    <dgm:cxn modelId="{4E5E59CE-049B-4F97-876E-E82912F71254}" type="presOf" srcId="{36ACC800-0793-4A9C-8183-8519B62A1421}" destId="{4A593E89-5924-4767-9584-0B4226874FBB}" srcOrd="0" destOrd="0" presId="urn:microsoft.com/office/officeart/2005/8/layout/vList2"/>
    <dgm:cxn modelId="{EE30D74C-4137-4286-AE7E-21F7A2A0502D}" srcId="{B9724BFF-7F44-421A-BD0C-5F4CD948B49D}" destId="{3AA361A9-FFD8-409B-9B7B-28D4431C5ECC}" srcOrd="0" destOrd="0" parTransId="{CBBE49D1-87BC-41F7-80F7-258EEE85DC6C}" sibTransId="{05369E72-8FFD-430E-A371-A939A645A4D4}"/>
    <dgm:cxn modelId="{F4B31072-A710-4F0B-8201-1159A4E5451E}" type="presParOf" srcId="{08970614-F19B-4077-9A62-55C8D4291A78}" destId="{7D021F98-1140-4424-9A60-AAE9F82DA155}" srcOrd="0" destOrd="0" presId="urn:microsoft.com/office/officeart/2005/8/layout/vList2"/>
    <dgm:cxn modelId="{46F2CF0D-0441-420B-898D-2A59AE28EEAA}" type="presParOf" srcId="{08970614-F19B-4077-9A62-55C8D4291A78}" destId="{04DA20D1-58C6-4790-BED7-D1B9D6EAC548}" srcOrd="1" destOrd="0" presId="urn:microsoft.com/office/officeart/2005/8/layout/vList2"/>
    <dgm:cxn modelId="{4B281B3F-58A4-41BB-A454-EA895AE6492B}" type="presParOf" srcId="{08970614-F19B-4077-9A62-55C8D4291A78}" destId="{4A593E89-5924-4767-9584-0B4226874FBB}" srcOrd="2" destOrd="0" presId="urn:microsoft.com/office/officeart/2005/8/layout/vList2"/>
    <dgm:cxn modelId="{5D592BCF-15A1-4A7D-AA26-0573384DBBA2}" type="presParOf" srcId="{08970614-F19B-4077-9A62-55C8D4291A78}" destId="{4D239D8E-5E1F-481E-96AB-D0B0C7567699}" srcOrd="3" destOrd="0" presId="urn:microsoft.com/office/officeart/2005/8/layout/vList2"/>
    <dgm:cxn modelId="{C95F4D37-0732-417B-8D73-8B12FEB7D715}" type="presParOf" srcId="{08970614-F19B-4077-9A62-55C8D4291A78}" destId="{0CD017E2-163A-4708-9AD3-A8EF47C644DF}" srcOrd="4" destOrd="0" presId="urn:microsoft.com/office/officeart/2005/8/layout/vList2"/>
    <dgm:cxn modelId="{F148CE58-AC5C-4036-B45E-D75DFED50681}" type="presParOf" srcId="{08970614-F19B-4077-9A62-55C8D4291A78}" destId="{637D12AA-61EE-4D7B-BA35-8D5985F531F5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A342792-1DF4-47AC-81F8-EB46076091D9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C4E2EF35-FEFA-4640-84B8-B0157A6E16E0}">
      <dgm:prSet/>
      <dgm:spPr/>
      <dgm:t>
        <a:bodyPr/>
        <a:lstStyle/>
        <a:p>
          <a:pPr rtl="0"/>
          <a:r>
            <a:rPr lang="zh-TW" b="1" smtClean="0"/>
            <a:t>查詢介面</a:t>
          </a:r>
          <a:endParaRPr lang="zh-TW"/>
        </a:p>
      </dgm:t>
    </dgm:pt>
    <dgm:pt modelId="{A7B2D4BE-42CF-40D3-9312-EC86AE7DE1BA}" type="parTrans" cxnId="{5E3E9277-54E8-40FD-9FF7-BF64BAB40DDC}">
      <dgm:prSet/>
      <dgm:spPr/>
      <dgm:t>
        <a:bodyPr/>
        <a:lstStyle/>
        <a:p>
          <a:endParaRPr lang="zh-TW" altLang="en-US"/>
        </a:p>
      </dgm:t>
    </dgm:pt>
    <dgm:pt modelId="{1354C2F8-A092-409A-8064-F0249B7B1516}" type="sibTrans" cxnId="{5E3E9277-54E8-40FD-9FF7-BF64BAB40DDC}">
      <dgm:prSet/>
      <dgm:spPr/>
      <dgm:t>
        <a:bodyPr/>
        <a:lstStyle/>
        <a:p>
          <a:endParaRPr lang="zh-TW" altLang="en-US"/>
        </a:p>
      </dgm:t>
    </dgm:pt>
    <dgm:pt modelId="{7975C77C-3A3A-439A-ABFB-D89A0967644D}">
      <dgm:prSet/>
      <dgm:spPr/>
      <dgm:t>
        <a:bodyPr/>
        <a:lstStyle/>
        <a:p>
          <a:pPr rtl="0"/>
          <a:r>
            <a:rPr lang="zh-TW" b="1" smtClean="0"/>
            <a:t>是為使用者提供使用搜尋引擎的介面，以方便用戶使用搜尋引擎。</a:t>
          </a:r>
          <a:endParaRPr lang="zh-TW"/>
        </a:p>
      </dgm:t>
    </dgm:pt>
    <dgm:pt modelId="{5539D8E1-7B54-49A8-B386-AB14370C1906}" type="parTrans" cxnId="{9805BF60-2E59-4D1F-A760-ABD84C339E3C}">
      <dgm:prSet/>
      <dgm:spPr/>
      <dgm:t>
        <a:bodyPr/>
        <a:lstStyle/>
        <a:p>
          <a:endParaRPr lang="zh-TW" altLang="en-US"/>
        </a:p>
      </dgm:t>
    </dgm:pt>
    <dgm:pt modelId="{B9420B01-8730-4B67-AD06-B39EFA07A272}" type="sibTrans" cxnId="{9805BF60-2E59-4D1F-A760-ABD84C339E3C}">
      <dgm:prSet/>
      <dgm:spPr/>
      <dgm:t>
        <a:bodyPr/>
        <a:lstStyle/>
        <a:p>
          <a:endParaRPr lang="zh-TW" altLang="en-US"/>
        </a:p>
      </dgm:t>
    </dgm:pt>
    <dgm:pt modelId="{9492C818-D6F8-45BC-9A38-33C86C762F9C}">
      <dgm:prSet/>
      <dgm:spPr/>
      <dgm:t>
        <a:bodyPr/>
        <a:lstStyle/>
        <a:p>
          <a:pPr rtl="0"/>
          <a:r>
            <a:rPr lang="zh-TW" b="1" smtClean="0"/>
            <a:t>挖掘器</a:t>
          </a:r>
          <a:endParaRPr lang="zh-TW"/>
        </a:p>
      </dgm:t>
    </dgm:pt>
    <dgm:pt modelId="{BFEE91C6-AE8B-4E0B-9829-33ADC0DD2202}" type="parTrans" cxnId="{3ABD320E-453D-4FE0-AA4E-3AB0178D4BED}">
      <dgm:prSet/>
      <dgm:spPr/>
      <dgm:t>
        <a:bodyPr/>
        <a:lstStyle/>
        <a:p>
          <a:endParaRPr lang="zh-TW" altLang="en-US"/>
        </a:p>
      </dgm:t>
    </dgm:pt>
    <dgm:pt modelId="{C59BE1D0-84F8-4FA4-9F1B-8F5E95C3E55C}" type="sibTrans" cxnId="{3ABD320E-453D-4FE0-AA4E-3AB0178D4BED}">
      <dgm:prSet/>
      <dgm:spPr/>
      <dgm:t>
        <a:bodyPr/>
        <a:lstStyle/>
        <a:p>
          <a:endParaRPr lang="zh-TW" altLang="en-US"/>
        </a:p>
      </dgm:t>
    </dgm:pt>
    <dgm:pt modelId="{9BEEE3A3-2190-4E09-A1D8-F33F4253366B}">
      <dgm:prSet/>
      <dgm:spPr/>
      <dgm:t>
        <a:bodyPr/>
        <a:lstStyle/>
        <a:p>
          <a:pPr rtl="0"/>
          <a:r>
            <a:rPr lang="zh-TW" b="1" smtClean="0"/>
            <a:t>提取使用者相關資訊，利用這些資訊來提高檢索服務的品質。</a:t>
          </a:r>
          <a:endParaRPr lang="zh-TW"/>
        </a:p>
      </dgm:t>
    </dgm:pt>
    <dgm:pt modelId="{D0256CDB-2D73-4B2F-8D68-1EA9D6F14B1D}" type="parTrans" cxnId="{DCF59195-ADE1-488E-ACF1-9263AF99A4E0}">
      <dgm:prSet/>
      <dgm:spPr/>
      <dgm:t>
        <a:bodyPr/>
        <a:lstStyle/>
        <a:p>
          <a:endParaRPr lang="zh-TW" altLang="en-US"/>
        </a:p>
      </dgm:t>
    </dgm:pt>
    <dgm:pt modelId="{1637750B-7FDD-4C41-A0BB-AF71CAB6524D}" type="sibTrans" cxnId="{DCF59195-ADE1-488E-ACF1-9263AF99A4E0}">
      <dgm:prSet/>
      <dgm:spPr/>
      <dgm:t>
        <a:bodyPr/>
        <a:lstStyle/>
        <a:p>
          <a:endParaRPr lang="zh-TW" altLang="en-US"/>
        </a:p>
      </dgm:t>
    </dgm:pt>
    <dgm:pt modelId="{08970614-F19B-4077-9A62-55C8D4291A78}" type="pres">
      <dgm:prSet presAssocID="{2A342792-1DF4-47AC-81F8-EB46076091D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D6007CC4-172E-4A9A-9F42-65CF97FA7536}" type="pres">
      <dgm:prSet presAssocID="{C4E2EF35-FEFA-4640-84B8-B0157A6E16E0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E0D1927-187A-4623-9CD8-ED82F8C5B9EC}" type="pres">
      <dgm:prSet presAssocID="{C4E2EF35-FEFA-4640-84B8-B0157A6E16E0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2491D34-B871-49A6-8C9C-B55A4C63612B}" type="pres">
      <dgm:prSet presAssocID="{9492C818-D6F8-45BC-9A38-33C86C762F9C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07B2677-1518-418A-89C7-C6894E9F09E1}" type="pres">
      <dgm:prSet presAssocID="{9492C818-D6F8-45BC-9A38-33C86C762F9C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7D4CB95C-2E9C-4F12-A2F9-4D268DBFE673}" type="presOf" srcId="{9492C818-D6F8-45BC-9A38-33C86C762F9C}" destId="{92491D34-B871-49A6-8C9C-B55A4C63612B}" srcOrd="0" destOrd="0" presId="urn:microsoft.com/office/officeart/2005/8/layout/vList2"/>
    <dgm:cxn modelId="{DCF59195-ADE1-488E-ACF1-9263AF99A4E0}" srcId="{9492C818-D6F8-45BC-9A38-33C86C762F9C}" destId="{9BEEE3A3-2190-4E09-A1D8-F33F4253366B}" srcOrd="0" destOrd="0" parTransId="{D0256CDB-2D73-4B2F-8D68-1EA9D6F14B1D}" sibTransId="{1637750B-7FDD-4C41-A0BB-AF71CAB6524D}"/>
    <dgm:cxn modelId="{BEB5A7A9-38E2-48A2-AAF4-EF7C6444B9E0}" type="presOf" srcId="{7975C77C-3A3A-439A-ABFB-D89A0967644D}" destId="{6E0D1927-187A-4623-9CD8-ED82F8C5B9EC}" srcOrd="0" destOrd="0" presId="urn:microsoft.com/office/officeart/2005/8/layout/vList2"/>
    <dgm:cxn modelId="{5E3E9277-54E8-40FD-9FF7-BF64BAB40DDC}" srcId="{2A342792-1DF4-47AC-81F8-EB46076091D9}" destId="{C4E2EF35-FEFA-4640-84B8-B0157A6E16E0}" srcOrd="0" destOrd="0" parTransId="{A7B2D4BE-42CF-40D3-9312-EC86AE7DE1BA}" sibTransId="{1354C2F8-A092-409A-8064-F0249B7B1516}"/>
    <dgm:cxn modelId="{9805BF60-2E59-4D1F-A760-ABD84C339E3C}" srcId="{C4E2EF35-FEFA-4640-84B8-B0157A6E16E0}" destId="{7975C77C-3A3A-439A-ABFB-D89A0967644D}" srcOrd="0" destOrd="0" parTransId="{5539D8E1-7B54-49A8-B386-AB14370C1906}" sibTransId="{B9420B01-8730-4B67-AD06-B39EFA07A272}"/>
    <dgm:cxn modelId="{D5C0CE6B-416E-4CC6-9D9F-139BCFEEA110}" type="presOf" srcId="{9BEEE3A3-2190-4E09-A1D8-F33F4253366B}" destId="{707B2677-1518-418A-89C7-C6894E9F09E1}" srcOrd="0" destOrd="0" presId="urn:microsoft.com/office/officeart/2005/8/layout/vList2"/>
    <dgm:cxn modelId="{3ABD320E-453D-4FE0-AA4E-3AB0178D4BED}" srcId="{2A342792-1DF4-47AC-81F8-EB46076091D9}" destId="{9492C818-D6F8-45BC-9A38-33C86C762F9C}" srcOrd="1" destOrd="0" parTransId="{BFEE91C6-AE8B-4E0B-9829-33ADC0DD2202}" sibTransId="{C59BE1D0-84F8-4FA4-9F1B-8F5E95C3E55C}"/>
    <dgm:cxn modelId="{15A95C4C-F1DB-4392-909A-4375A0BED695}" type="presOf" srcId="{2A342792-1DF4-47AC-81F8-EB46076091D9}" destId="{08970614-F19B-4077-9A62-55C8D4291A78}" srcOrd="0" destOrd="0" presId="urn:microsoft.com/office/officeart/2005/8/layout/vList2"/>
    <dgm:cxn modelId="{7186261F-FD8F-44B6-A32B-4E27DC8DC570}" type="presOf" srcId="{C4E2EF35-FEFA-4640-84B8-B0157A6E16E0}" destId="{D6007CC4-172E-4A9A-9F42-65CF97FA7536}" srcOrd="0" destOrd="0" presId="urn:microsoft.com/office/officeart/2005/8/layout/vList2"/>
    <dgm:cxn modelId="{45068ACE-0E9E-486A-886A-599D1B01C5FC}" type="presParOf" srcId="{08970614-F19B-4077-9A62-55C8D4291A78}" destId="{D6007CC4-172E-4A9A-9F42-65CF97FA7536}" srcOrd="0" destOrd="0" presId="urn:microsoft.com/office/officeart/2005/8/layout/vList2"/>
    <dgm:cxn modelId="{E7FC7851-44D7-4FD3-8E8C-260C72857EB7}" type="presParOf" srcId="{08970614-F19B-4077-9A62-55C8D4291A78}" destId="{6E0D1927-187A-4623-9CD8-ED82F8C5B9EC}" srcOrd="1" destOrd="0" presId="urn:microsoft.com/office/officeart/2005/8/layout/vList2"/>
    <dgm:cxn modelId="{4D185877-E484-43C0-AFD3-7F3FBB5A3C91}" type="presParOf" srcId="{08970614-F19B-4077-9A62-55C8D4291A78}" destId="{92491D34-B871-49A6-8C9C-B55A4C63612B}" srcOrd="2" destOrd="0" presId="urn:microsoft.com/office/officeart/2005/8/layout/vList2"/>
    <dgm:cxn modelId="{FFAE845F-4657-4177-B519-9A5E0E381D9C}" type="presParOf" srcId="{08970614-F19B-4077-9A62-55C8D4291A78}" destId="{707B2677-1518-418A-89C7-C6894E9F09E1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7C643F-FA3E-454B-AD58-84AB7ED13A08}">
      <dsp:nvSpPr>
        <dsp:cNvPr id="0" name=""/>
        <dsp:cNvSpPr/>
      </dsp:nvSpPr>
      <dsp:spPr>
        <a:xfrm rot="5400000">
          <a:off x="2841209" y="-1127202"/>
          <a:ext cx="535500" cy="2926080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nl-NL" sz="1700" b="1" kern="1200" smtClean="0"/>
            <a:t>www.google.com.tw</a:t>
          </a:r>
          <a:endParaRPr lang="zh-TW" sz="1700" kern="1200"/>
        </a:p>
      </dsp:txBody>
      <dsp:txXfrm rot="-5400000">
        <a:off x="1645920" y="94228"/>
        <a:ext cx="2899939" cy="483218"/>
      </dsp:txXfrm>
    </dsp:sp>
    <dsp:sp modelId="{525C9095-01D1-4BB2-9EAE-F7E427B75BD8}">
      <dsp:nvSpPr>
        <dsp:cNvPr id="0" name=""/>
        <dsp:cNvSpPr/>
      </dsp:nvSpPr>
      <dsp:spPr>
        <a:xfrm>
          <a:off x="0" y="1149"/>
          <a:ext cx="1645920" cy="66937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24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nl-NL" sz="1600" b="1" kern="1200" smtClean="0"/>
            <a:t>Google</a:t>
          </a:r>
          <a:endParaRPr lang="zh-TW" sz="1600" kern="1200"/>
        </a:p>
      </dsp:txBody>
      <dsp:txXfrm>
        <a:off x="32676" y="33825"/>
        <a:ext cx="1580568" cy="604023"/>
      </dsp:txXfrm>
    </dsp:sp>
    <dsp:sp modelId="{687C267A-4C2F-449C-B5DC-592EAC2B5FC8}">
      <dsp:nvSpPr>
        <dsp:cNvPr id="0" name=""/>
        <dsp:cNvSpPr/>
      </dsp:nvSpPr>
      <dsp:spPr>
        <a:xfrm rot="5400000">
          <a:off x="2841209" y="-424358"/>
          <a:ext cx="535500" cy="292608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nl-NL" sz="1700" b="1" kern="1200" smtClean="0"/>
            <a:t>tw.search.yahoo.com</a:t>
          </a:r>
          <a:endParaRPr lang="zh-TW" sz="1700" kern="1200"/>
        </a:p>
      </dsp:txBody>
      <dsp:txXfrm rot="-5400000">
        <a:off x="1645920" y="797072"/>
        <a:ext cx="2899939" cy="483218"/>
      </dsp:txXfrm>
    </dsp:sp>
    <dsp:sp modelId="{5C9F69CA-8F02-42EE-8987-78C6A05827A9}">
      <dsp:nvSpPr>
        <dsp:cNvPr id="0" name=""/>
        <dsp:cNvSpPr/>
      </dsp:nvSpPr>
      <dsp:spPr>
        <a:xfrm>
          <a:off x="0" y="703993"/>
          <a:ext cx="1645920" cy="66937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24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nl-NL" sz="1600" b="1" kern="1200" smtClean="0"/>
            <a:t>Yahoo!</a:t>
          </a:r>
          <a:r>
            <a:rPr kumimoji="1" lang="zh-TW" sz="1600" b="1" kern="1200" smtClean="0"/>
            <a:t>奇摩</a:t>
          </a:r>
          <a:endParaRPr lang="zh-TW" sz="1600" kern="1200"/>
        </a:p>
      </dsp:txBody>
      <dsp:txXfrm>
        <a:off x="32676" y="736669"/>
        <a:ext cx="1580568" cy="604023"/>
      </dsp:txXfrm>
    </dsp:sp>
    <dsp:sp modelId="{5E315CD2-3B4C-48E2-B788-3E373B8CFE42}">
      <dsp:nvSpPr>
        <dsp:cNvPr id="0" name=""/>
        <dsp:cNvSpPr/>
      </dsp:nvSpPr>
      <dsp:spPr>
        <a:xfrm rot="5400000">
          <a:off x="2841209" y="278485"/>
          <a:ext cx="535500" cy="2926080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nl-NL" sz="1700" b="1" kern="1200" smtClean="0"/>
            <a:t>www.baidu.com</a:t>
          </a:r>
          <a:endParaRPr lang="zh-TW" sz="1700" kern="1200"/>
        </a:p>
      </dsp:txBody>
      <dsp:txXfrm rot="-5400000">
        <a:off x="1645920" y="1499916"/>
        <a:ext cx="2899939" cy="483218"/>
      </dsp:txXfrm>
    </dsp:sp>
    <dsp:sp modelId="{49D2A7C6-3F3A-4D71-A928-512FFDB88E58}">
      <dsp:nvSpPr>
        <dsp:cNvPr id="0" name=""/>
        <dsp:cNvSpPr/>
      </dsp:nvSpPr>
      <dsp:spPr>
        <a:xfrm>
          <a:off x="0" y="1406838"/>
          <a:ext cx="1645920" cy="66937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24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zh-TW" sz="1600" b="1" kern="1200" smtClean="0"/>
            <a:t>百度</a:t>
          </a:r>
          <a:endParaRPr lang="zh-TW" sz="1600" kern="1200"/>
        </a:p>
      </dsp:txBody>
      <dsp:txXfrm>
        <a:off x="32676" y="1439514"/>
        <a:ext cx="1580568" cy="604023"/>
      </dsp:txXfrm>
    </dsp:sp>
    <dsp:sp modelId="{02AC4809-770A-4918-944A-8C8F1708DF67}">
      <dsp:nvSpPr>
        <dsp:cNvPr id="0" name=""/>
        <dsp:cNvSpPr/>
      </dsp:nvSpPr>
      <dsp:spPr>
        <a:xfrm rot="5400000">
          <a:off x="2841209" y="981330"/>
          <a:ext cx="535500" cy="2926080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nl-NL" sz="1700" b="1" kern="1200" smtClean="0"/>
            <a:t>www.wolframalpha.com</a:t>
          </a:r>
          <a:endParaRPr lang="zh-TW" sz="1700" kern="1200"/>
        </a:p>
      </dsp:txBody>
      <dsp:txXfrm rot="-5400000">
        <a:off x="1645920" y="2202761"/>
        <a:ext cx="2899939" cy="483218"/>
      </dsp:txXfrm>
    </dsp:sp>
    <dsp:sp modelId="{9680ABB4-A81F-4726-B764-76460186F67A}">
      <dsp:nvSpPr>
        <dsp:cNvPr id="0" name=""/>
        <dsp:cNvSpPr/>
      </dsp:nvSpPr>
      <dsp:spPr>
        <a:xfrm>
          <a:off x="0" y="2109682"/>
          <a:ext cx="1645920" cy="66937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24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nl-NL" sz="1600" b="1" kern="1200" smtClean="0"/>
            <a:t>WolframAlpha</a:t>
          </a:r>
          <a:endParaRPr lang="zh-TW" sz="1600" kern="1200"/>
        </a:p>
      </dsp:txBody>
      <dsp:txXfrm>
        <a:off x="32676" y="2142358"/>
        <a:ext cx="1580568" cy="604023"/>
      </dsp:txXfrm>
    </dsp:sp>
    <dsp:sp modelId="{A1A5F4A0-0DEC-4283-AE7F-AE634696113A}">
      <dsp:nvSpPr>
        <dsp:cNvPr id="0" name=""/>
        <dsp:cNvSpPr/>
      </dsp:nvSpPr>
      <dsp:spPr>
        <a:xfrm rot="5400000">
          <a:off x="2841209" y="1684174"/>
          <a:ext cx="535500" cy="2926080"/>
        </a:xfrm>
        <a:prstGeom prst="round2Same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nl-NL" sz="1700" b="1" kern="1200" smtClean="0"/>
            <a:t>www.bing.com</a:t>
          </a:r>
          <a:endParaRPr lang="zh-TW" sz="1700" kern="1200"/>
        </a:p>
      </dsp:txBody>
      <dsp:txXfrm rot="-5400000">
        <a:off x="1645920" y="2905605"/>
        <a:ext cx="2899939" cy="483218"/>
      </dsp:txXfrm>
    </dsp:sp>
    <dsp:sp modelId="{8BE1FB5F-803A-4397-917F-DBA4A3B1C667}">
      <dsp:nvSpPr>
        <dsp:cNvPr id="0" name=""/>
        <dsp:cNvSpPr/>
      </dsp:nvSpPr>
      <dsp:spPr>
        <a:xfrm>
          <a:off x="0" y="2812526"/>
          <a:ext cx="1645920" cy="66937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24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nl-NL" sz="1600" b="1" kern="1200" smtClean="0"/>
            <a:t>Bing</a:t>
          </a:r>
          <a:endParaRPr lang="zh-TW" sz="1600" kern="1200"/>
        </a:p>
      </dsp:txBody>
      <dsp:txXfrm>
        <a:off x="32676" y="2845202"/>
        <a:ext cx="1580568" cy="604023"/>
      </dsp:txXfrm>
    </dsp:sp>
    <dsp:sp modelId="{DD054571-6A11-4723-9D18-181A335AE623}">
      <dsp:nvSpPr>
        <dsp:cNvPr id="0" name=""/>
        <dsp:cNvSpPr/>
      </dsp:nvSpPr>
      <dsp:spPr>
        <a:xfrm rot="5400000">
          <a:off x="2841209" y="2387018"/>
          <a:ext cx="535500" cy="2926080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nl-NL" sz="1700" b="1" kern="1200" smtClean="0"/>
            <a:t>www.ask.com</a:t>
          </a:r>
          <a:endParaRPr lang="zh-TW" sz="1700" kern="1200"/>
        </a:p>
      </dsp:txBody>
      <dsp:txXfrm rot="-5400000">
        <a:off x="1645920" y="3608449"/>
        <a:ext cx="2899939" cy="483218"/>
      </dsp:txXfrm>
    </dsp:sp>
    <dsp:sp modelId="{977A3EEF-0821-4CCF-961C-8CFBE4AE9F58}">
      <dsp:nvSpPr>
        <dsp:cNvPr id="0" name=""/>
        <dsp:cNvSpPr/>
      </dsp:nvSpPr>
      <dsp:spPr>
        <a:xfrm>
          <a:off x="0" y="3515370"/>
          <a:ext cx="1645920" cy="66937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24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nl-NL" sz="1600" b="1" kern="1200" smtClean="0"/>
            <a:t>ask.com</a:t>
          </a:r>
          <a:endParaRPr lang="zh-TW" sz="1600" kern="1200"/>
        </a:p>
      </dsp:txBody>
      <dsp:txXfrm>
        <a:off x="32676" y="3548046"/>
        <a:ext cx="1580568" cy="6040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1BA955-39AB-4C05-B4AE-632A912B2FEF}">
      <dsp:nvSpPr>
        <dsp:cNvPr id="0" name=""/>
        <dsp:cNvSpPr/>
      </dsp:nvSpPr>
      <dsp:spPr>
        <a:xfrm>
          <a:off x="561353" y="0"/>
          <a:ext cx="6362007" cy="2664295"/>
        </a:xfrm>
        <a:prstGeom prst="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3ED2F5-3CD8-4447-B373-DFF403724E9B}">
      <dsp:nvSpPr>
        <dsp:cNvPr id="0" name=""/>
        <dsp:cNvSpPr/>
      </dsp:nvSpPr>
      <dsp:spPr>
        <a:xfrm>
          <a:off x="793" y="799288"/>
          <a:ext cx="2389487" cy="106571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24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2300" b="1" kern="1200" smtClean="0"/>
            <a:t>搜尋網頁資料</a:t>
          </a:r>
          <a:endParaRPr lang="zh-TW" sz="2300" kern="1200"/>
        </a:p>
      </dsp:txBody>
      <dsp:txXfrm>
        <a:off x="52817" y="851312"/>
        <a:ext cx="2285439" cy="961670"/>
      </dsp:txXfrm>
    </dsp:sp>
    <dsp:sp modelId="{CAC6541A-07E0-46E3-BA9D-80B2B0B0AE12}">
      <dsp:nvSpPr>
        <dsp:cNvPr id="0" name=""/>
        <dsp:cNvSpPr/>
      </dsp:nvSpPr>
      <dsp:spPr>
        <a:xfrm>
          <a:off x="2547613" y="799288"/>
          <a:ext cx="2389487" cy="1065718"/>
        </a:xfrm>
        <a:prstGeom prst="roundRect">
          <a:avLst/>
        </a:prstGeom>
        <a:solidFill>
          <a:schemeClr val="accent5">
            <a:hueOff val="1178392"/>
            <a:satOff val="-5635"/>
            <a:lumOff val="6177"/>
            <a:alphaOff val="0"/>
          </a:schemeClr>
        </a:solidFill>
        <a:ln w="1524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2300" b="1" kern="1200" smtClean="0"/>
            <a:t>儲存與分析</a:t>
          </a:r>
          <a:endParaRPr lang="zh-TW" sz="2300" kern="1200"/>
        </a:p>
      </dsp:txBody>
      <dsp:txXfrm>
        <a:off x="2599637" y="851312"/>
        <a:ext cx="2285439" cy="961670"/>
      </dsp:txXfrm>
    </dsp:sp>
    <dsp:sp modelId="{A6039B78-EB43-41BA-813C-ABC43334B579}">
      <dsp:nvSpPr>
        <dsp:cNvPr id="0" name=""/>
        <dsp:cNvSpPr/>
      </dsp:nvSpPr>
      <dsp:spPr>
        <a:xfrm>
          <a:off x="5094433" y="799288"/>
          <a:ext cx="2389487" cy="1065718"/>
        </a:xfrm>
        <a:prstGeom prst="roundRect">
          <a:avLst/>
        </a:prstGeom>
        <a:solidFill>
          <a:schemeClr val="accent5">
            <a:hueOff val="2356783"/>
            <a:satOff val="-11270"/>
            <a:lumOff val="12353"/>
            <a:alphaOff val="0"/>
          </a:schemeClr>
        </a:solidFill>
        <a:ln w="1524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2300" b="1" kern="1200" smtClean="0"/>
            <a:t>提供使用者查詢</a:t>
          </a:r>
          <a:endParaRPr lang="zh-TW" sz="2300" kern="1200"/>
        </a:p>
      </dsp:txBody>
      <dsp:txXfrm>
        <a:off x="5146457" y="851312"/>
        <a:ext cx="2285439" cy="9616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A8FFF9-7008-4522-9897-6FFDBEB43A8E}">
      <dsp:nvSpPr>
        <dsp:cNvPr id="0" name=""/>
        <dsp:cNvSpPr/>
      </dsp:nvSpPr>
      <dsp:spPr>
        <a:xfrm rot="5400000">
          <a:off x="-266036" y="268862"/>
          <a:ext cx="1773577" cy="12415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1300" b="1" kern="1200" smtClean="0"/>
            <a:t>搜尋網頁資料</a:t>
          </a:r>
          <a:endParaRPr lang="zh-TW" sz="1300" b="1" kern="1200"/>
        </a:p>
      </dsp:txBody>
      <dsp:txXfrm rot="-5400000">
        <a:off x="1" y="623577"/>
        <a:ext cx="1241504" cy="532073"/>
      </dsp:txXfrm>
    </dsp:sp>
    <dsp:sp modelId="{9E78AA14-03FE-413E-8C80-34007F60951E}">
      <dsp:nvSpPr>
        <dsp:cNvPr id="0" name=""/>
        <dsp:cNvSpPr/>
      </dsp:nvSpPr>
      <dsp:spPr>
        <a:xfrm rot="5400000">
          <a:off x="3885295" y="-2640965"/>
          <a:ext cx="1152825" cy="644040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sz="1300" b="1" kern="1200" dirty="0" smtClean="0"/>
            <a:t>在搜尋引擎中使用自動機器人程式</a:t>
          </a:r>
          <a:r>
            <a:rPr lang="en-US" sz="1300" b="1" kern="1200" dirty="0" smtClean="0"/>
            <a:t>(Robots)</a:t>
          </a:r>
          <a:r>
            <a:rPr lang="zh-TW" sz="1300" b="1" kern="1200" dirty="0" smtClean="0"/>
            <a:t>，蒐集網際網路中網頁資料，由某些熱門受歡迎的網頁為起始網頁，分析起始網頁所連結的網頁，在每個網頁中若有其他連結，則再繼續尋找下去，直到把這個網站所有的網頁都抓取完為止。</a:t>
          </a:r>
          <a:endParaRPr lang="zh-TW" sz="1300" b="1" kern="1200" dirty="0"/>
        </a:p>
      </dsp:txBody>
      <dsp:txXfrm rot="-5400000">
        <a:off x="1241504" y="59102"/>
        <a:ext cx="6384131" cy="1040273"/>
      </dsp:txXfrm>
    </dsp:sp>
    <dsp:sp modelId="{DE02CA04-178E-4541-9466-33CB8DDF9E62}">
      <dsp:nvSpPr>
        <dsp:cNvPr id="0" name=""/>
        <dsp:cNvSpPr/>
      </dsp:nvSpPr>
      <dsp:spPr>
        <a:xfrm rot="5400000">
          <a:off x="-266036" y="1850191"/>
          <a:ext cx="1773577" cy="1241504"/>
        </a:xfrm>
        <a:prstGeom prst="chevron">
          <a:avLst/>
        </a:prstGeom>
        <a:solidFill>
          <a:schemeClr val="accent3">
            <a:hueOff val="-617032"/>
            <a:satOff val="-10836"/>
            <a:lumOff val="-196"/>
            <a:alphaOff val="0"/>
          </a:schemeClr>
        </a:solidFill>
        <a:ln w="10795" cap="flat" cmpd="sng" algn="ctr">
          <a:solidFill>
            <a:schemeClr val="accent3">
              <a:hueOff val="-617032"/>
              <a:satOff val="-10836"/>
              <a:lumOff val="-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1300" b="1" kern="1200" smtClean="0"/>
            <a:t>儲存與分析</a:t>
          </a:r>
          <a:endParaRPr lang="zh-TW" sz="1300" b="1" kern="1200"/>
        </a:p>
      </dsp:txBody>
      <dsp:txXfrm rot="-5400000">
        <a:off x="1" y="2204906"/>
        <a:ext cx="1241504" cy="532073"/>
      </dsp:txXfrm>
    </dsp:sp>
    <dsp:sp modelId="{80454A9B-C3D8-49E9-B332-F1397893A5C7}">
      <dsp:nvSpPr>
        <dsp:cNvPr id="0" name=""/>
        <dsp:cNvSpPr/>
      </dsp:nvSpPr>
      <dsp:spPr>
        <a:xfrm rot="5400000">
          <a:off x="3885295" y="-1059635"/>
          <a:ext cx="1152825" cy="644040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-617032"/>
              <a:satOff val="-10836"/>
              <a:lumOff val="-1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sz="1300" b="1" kern="1200" dirty="0" smtClean="0"/>
            <a:t>搜尋引擎會利用數種策略以及演算法來決定網頁的重要性，例如：分析網頁中文字出現的位置，計算該網頁被其他網頁引用的次數⋯等，計算完成後，在每個網頁上加上優先權重資料，將來查詢時，會由優先權重資訊來決定呈現的順序，最後將資料儲存。</a:t>
          </a:r>
          <a:endParaRPr lang="zh-TW" sz="1300" b="1" kern="1200" dirty="0"/>
        </a:p>
      </dsp:txBody>
      <dsp:txXfrm rot="-5400000">
        <a:off x="1241504" y="1640432"/>
        <a:ext cx="6384131" cy="1040273"/>
      </dsp:txXfrm>
    </dsp:sp>
    <dsp:sp modelId="{2A08C42F-9DA7-41C0-87FE-A804E6E29CD2}">
      <dsp:nvSpPr>
        <dsp:cNvPr id="0" name=""/>
        <dsp:cNvSpPr/>
      </dsp:nvSpPr>
      <dsp:spPr>
        <a:xfrm rot="5400000">
          <a:off x="-266036" y="3431521"/>
          <a:ext cx="1773577" cy="1241504"/>
        </a:xfrm>
        <a:prstGeom prst="chevron">
          <a:avLst/>
        </a:prstGeom>
        <a:solidFill>
          <a:schemeClr val="accent3">
            <a:hueOff val="-1234063"/>
            <a:satOff val="-21671"/>
            <a:lumOff val="-392"/>
            <a:alphaOff val="0"/>
          </a:schemeClr>
        </a:solidFill>
        <a:ln w="10795" cap="flat" cmpd="sng" algn="ctr">
          <a:solidFill>
            <a:schemeClr val="accent3">
              <a:hueOff val="-1234063"/>
              <a:satOff val="-21671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300" b="1" kern="1200" dirty="0" smtClean="0"/>
            <a:t>提供使用者查詢</a:t>
          </a:r>
          <a:endParaRPr lang="zh-TW" sz="1300" b="1" kern="1200" dirty="0"/>
        </a:p>
      </dsp:txBody>
      <dsp:txXfrm rot="-5400000">
        <a:off x="1" y="3786236"/>
        <a:ext cx="1241504" cy="532073"/>
      </dsp:txXfrm>
    </dsp:sp>
    <dsp:sp modelId="{D2C3403F-E401-4F63-B909-C399621CD470}">
      <dsp:nvSpPr>
        <dsp:cNvPr id="0" name=""/>
        <dsp:cNvSpPr/>
      </dsp:nvSpPr>
      <dsp:spPr>
        <a:xfrm rot="5400000">
          <a:off x="3885295" y="521693"/>
          <a:ext cx="1152825" cy="644040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-1234063"/>
              <a:satOff val="-21671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1300" b="1" kern="1200" dirty="0" smtClean="0"/>
            <a:t>搜尋引擎經由網頁介面提供使用者查詢，收到查詢命令後，搜尋引擎將自動蒐集與分析過的資料中，找尋符合使用者需求的資料。不過，每個搜尋引擎的策略與演算方式都不大相同，所以相同的關鍵字在不同的搜尋引擎上就會有不同的搜尋結果。</a:t>
          </a:r>
          <a:endParaRPr lang="zh-TW" sz="1300" b="1" kern="1200" dirty="0"/>
        </a:p>
      </dsp:txBody>
      <dsp:txXfrm rot="-5400000">
        <a:off x="1241504" y="3221760"/>
        <a:ext cx="6384131" cy="10402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021F98-1140-4424-9A60-AAE9F82DA155}">
      <dsp:nvSpPr>
        <dsp:cNvPr id="0" name=""/>
        <dsp:cNvSpPr/>
      </dsp:nvSpPr>
      <dsp:spPr>
        <a:xfrm>
          <a:off x="0" y="40716"/>
          <a:ext cx="7681912" cy="84700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2700" b="1" kern="1200" smtClean="0"/>
            <a:t>資訊採集器</a:t>
          </a:r>
          <a:endParaRPr lang="zh-TW" sz="2700" kern="1200"/>
        </a:p>
      </dsp:txBody>
      <dsp:txXfrm>
        <a:off x="41347" y="82063"/>
        <a:ext cx="7599218" cy="764312"/>
      </dsp:txXfrm>
    </dsp:sp>
    <dsp:sp modelId="{04DA20D1-58C6-4790-BED7-D1B9D6EAC548}">
      <dsp:nvSpPr>
        <dsp:cNvPr id="0" name=""/>
        <dsp:cNvSpPr/>
      </dsp:nvSpPr>
      <dsp:spPr>
        <a:xfrm>
          <a:off x="0" y="887723"/>
          <a:ext cx="7681912" cy="4890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901" tIns="34290" rIns="192024" bIns="34290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sz="2100" b="1" kern="1200" smtClean="0"/>
            <a:t>主要功能是從</a:t>
          </a:r>
          <a:r>
            <a:rPr lang="en-US" sz="2100" b="1" kern="1200" smtClean="0"/>
            <a:t>WWW</a:t>
          </a:r>
          <a:r>
            <a:rPr lang="zh-TW" sz="2100" b="1" kern="1200" smtClean="0"/>
            <a:t>上獲取網頁和超鏈結構資訊。</a:t>
          </a:r>
          <a:endParaRPr lang="zh-TW" sz="2100" kern="1200"/>
        </a:p>
      </dsp:txBody>
      <dsp:txXfrm>
        <a:off x="0" y="887723"/>
        <a:ext cx="7681912" cy="489037"/>
      </dsp:txXfrm>
    </dsp:sp>
    <dsp:sp modelId="{4A593E89-5924-4767-9584-0B4226874FBB}">
      <dsp:nvSpPr>
        <dsp:cNvPr id="0" name=""/>
        <dsp:cNvSpPr/>
      </dsp:nvSpPr>
      <dsp:spPr>
        <a:xfrm>
          <a:off x="0" y="1376760"/>
          <a:ext cx="7681912" cy="84700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2700" b="1" kern="1200" smtClean="0"/>
            <a:t>分析索引子</a:t>
          </a:r>
          <a:endParaRPr lang="zh-TW" sz="2700" kern="1200"/>
        </a:p>
      </dsp:txBody>
      <dsp:txXfrm>
        <a:off x="41347" y="1418107"/>
        <a:ext cx="7599218" cy="764312"/>
      </dsp:txXfrm>
    </dsp:sp>
    <dsp:sp modelId="{4D239D8E-5E1F-481E-96AB-D0B0C7567699}">
      <dsp:nvSpPr>
        <dsp:cNvPr id="0" name=""/>
        <dsp:cNvSpPr/>
      </dsp:nvSpPr>
      <dsp:spPr>
        <a:xfrm>
          <a:off x="0" y="2223767"/>
          <a:ext cx="7681912" cy="4890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901" tIns="34290" rIns="192024" bIns="34290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sz="2100" b="1" kern="1200" smtClean="0"/>
            <a:t>主要功能是分析收集的資訊，建立索引庫以供查詢。</a:t>
          </a:r>
          <a:endParaRPr lang="zh-TW" sz="2100" kern="1200"/>
        </a:p>
      </dsp:txBody>
      <dsp:txXfrm>
        <a:off x="0" y="2223767"/>
        <a:ext cx="7681912" cy="489037"/>
      </dsp:txXfrm>
    </dsp:sp>
    <dsp:sp modelId="{0CD017E2-163A-4708-9AD3-A8EF47C644DF}">
      <dsp:nvSpPr>
        <dsp:cNvPr id="0" name=""/>
        <dsp:cNvSpPr/>
      </dsp:nvSpPr>
      <dsp:spPr>
        <a:xfrm>
          <a:off x="0" y="2712804"/>
          <a:ext cx="7681912" cy="84700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2700" b="1" kern="1200" smtClean="0"/>
            <a:t>檢索器</a:t>
          </a:r>
          <a:endParaRPr lang="zh-TW" sz="2700" kern="1200"/>
        </a:p>
      </dsp:txBody>
      <dsp:txXfrm>
        <a:off x="41347" y="2754151"/>
        <a:ext cx="7599218" cy="764312"/>
      </dsp:txXfrm>
    </dsp:sp>
    <dsp:sp modelId="{637D12AA-61EE-4D7B-BA35-8D5985F531F5}">
      <dsp:nvSpPr>
        <dsp:cNvPr id="0" name=""/>
        <dsp:cNvSpPr/>
      </dsp:nvSpPr>
      <dsp:spPr>
        <a:xfrm>
          <a:off x="0" y="3559811"/>
          <a:ext cx="7681912" cy="1341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901" tIns="34290" rIns="192024" bIns="34290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sz="2100" b="1" kern="1200" smtClean="0"/>
            <a:t>主要功能是接收、解釋用戶的搜尋請求、根據使用者的查詢在索引庫中快速檢索出文字檔、計算網頁與搜尋請求的關聯度、對將要輸出的結果進行排序及實現用戶相關性回饋機制。</a:t>
          </a:r>
          <a:endParaRPr lang="zh-TW" sz="2100" kern="1200"/>
        </a:p>
      </dsp:txBody>
      <dsp:txXfrm>
        <a:off x="0" y="3559811"/>
        <a:ext cx="7681912" cy="13413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007CC4-172E-4A9A-9F42-65CF97FA7536}">
      <dsp:nvSpPr>
        <dsp:cNvPr id="0" name=""/>
        <dsp:cNvSpPr/>
      </dsp:nvSpPr>
      <dsp:spPr>
        <a:xfrm>
          <a:off x="0" y="46495"/>
          <a:ext cx="7681912" cy="116071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l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3700" b="1" kern="1200" smtClean="0"/>
            <a:t>查詢介面</a:t>
          </a:r>
          <a:endParaRPr lang="zh-TW" sz="3700" kern="1200"/>
        </a:p>
      </dsp:txBody>
      <dsp:txXfrm>
        <a:off x="56661" y="103156"/>
        <a:ext cx="7568590" cy="1047391"/>
      </dsp:txXfrm>
    </dsp:sp>
    <dsp:sp modelId="{6E0D1927-187A-4623-9CD8-ED82F8C5B9EC}">
      <dsp:nvSpPr>
        <dsp:cNvPr id="0" name=""/>
        <dsp:cNvSpPr/>
      </dsp:nvSpPr>
      <dsp:spPr>
        <a:xfrm>
          <a:off x="0" y="1207208"/>
          <a:ext cx="7681912" cy="1263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901" tIns="46990" rIns="263144" bIns="46990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sz="2900" b="1" kern="1200" smtClean="0"/>
            <a:t>是為使用者提供使用搜尋引擎的介面，以方便用戶使用搜尋引擎。</a:t>
          </a:r>
          <a:endParaRPr lang="zh-TW" sz="2900" kern="1200"/>
        </a:p>
      </dsp:txBody>
      <dsp:txXfrm>
        <a:off x="0" y="1207208"/>
        <a:ext cx="7681912" cy="1263735"/>
      </dsp:txXfrm>
    </dsp:sp>
    <dsp:sp modelId="{92491D34-B871-49A6-8C9C-B55A4C63612B}">
      <dsp:nvSpPr>
        <dsp:cNvPr id="0" name=""/>
        <dsp:cNvSpPr/>
      </dsp:nvSpPr>
      <dsp:spPr>
        <a:xfrm>
          <a:off x="0" y="2470944"/>
          <a:ext cx="7681912" cy="116071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l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3700" b="1" kern="1200" smtClean="0"/>
            <a:t>挖掘器</a:t>
          </a:r>
          <a:endParaRPr lang="zh-TW" sz="3700" kern="1200"/>
        </a:p>
      </dsp:txBody>
      <dsp:txXfrm>
        <a:off x="56661" y="2527605"/>
        <a:ext cx="7568590" cy="1047391"/>
      </dsp:txXfrm>
    </dsp:sp>
    <dsp:sp modelId="{707B2677-1518-418A-89C7-C6894E9F09E1}">
      <dsp:nvSpPr>
        <dsp:cNvPr id="0" name=""/>
        <dsp:cNvSpPr/>
      </dsp:nvSpPr>
      <dsp:spPr>
        <a:xfrm>
          <a:off x="0" y="3631657"/>
          <a:ext cx="7681912" cy="1263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3901" tIns="46990" rIns="263144" bIns="46990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sz="2900" b="1" kern="1200" smtClean="0"/>
            <a:t>提取使用者相關資訊，利用這些資訊來提高檢索服務的品質。</a:t>
          </a:r>
          <a:endParaRPr lang="zh-TW" sz="2900" kern="1200"/>
        </a:p>
      </dsp:txBody>
      <dsp:txXfrm>
        <a:off x="0" y="3631657"/>
        <a:ext cx="7681912" cy="12637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20.png>
</file>

<file path=ppt/media/image21.tiff>
</file>

<file path=ppt/media/image22.png>
</file>

<file path=ppt/media/image23.png>
</file>

<file path=ppt/media/image24.png>
</file>

<file path=ppt/media/image25.tiff>
</file>

<file path=ppt/media/image26.tiff>
</file>

<file path=ppt/media/image27.tiff>
</file>

<file path=ppt/media/image28.png>
</file>

<file path=ppt/media/image29.png>
</file>

<file path=ppt/media/image3.tiff>
</file>

<file path=ppt/media/image30.png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53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 smtClean="0"/>
              <a:t>按一下以編輯母片</a:t>
            </a:r>
          </a:p>
          <a:p>
            <a:pPr lvl="1"/>
            <a:r>
              <a:rPr lang="zh-TW" altLang="en-US" noProof="0" smtClean="0"/>
              <a:t>第二層</a:t>
            </a:r>
          </a:p>
          <a:p>
            <a:pPr lvl="2"/>
            <a:r>
              <a:rPr lang="zh-TW" altLang="en-US" noProof="0" smtClean="0"/>
              <a:t>第三層</a:t>
            </a:r>
          </a:p>
          <a:p>
            <a:pPr lvl="3"/>
            <a:r>
              <a:rPr lang="zh-TW" altLang="en-US" noProof="0" smtClean="0"/>
              <a:t>第四層</a:t>
            </a:r>
          </a:p>
          <a:p>
            <a:pPr lvl="4"/>
            <a:r>
              <a:rPr lang="zh-TW" altLang="en-US" noProof="0" smtClean="0"/>
              <a:t>第五層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A550DA4-140F-4920-AB74-27614CE7BDA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673388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7" Type="http://schemas.openxmlformats.org/officeDocument/2006/relationships/slide" Target="../slides/slide56.xml"/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51.xml"/><Relationship Id="rId5" Type="http://schemas.openxmlformats.org/officeDocument/2006/relationships/slide" Target="../slides/slide42.xml"/><Relationship Id="rId4" Type="http://schemas.openxmlformats.org/officeDocument/2006/relationships/slide" Target="../slides/slide3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7" Type="http://schemas.openxmlformats.org/officeDocument/2006/relationships/slide" Target="../slides/slide37.xml"/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51.xml"/><Relationship Id="rId5" Type="http://schemas.openxmlformats.org/officeDocument/2006/relationships/slide" Target="../slides/slide42.xml"/><Relationship Id="rId4" Type="http://schemas.openxmlformats.org/officeDocument/2006/relationships/slide" Target="../slides/slide3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476672"/>
            <a:ext cx="7543800" cy="1872209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2564904"/>
            <a:ext cx="7543800" cy="3456384"/>
          </a:xfrm>
        </p:spPr>
        <p:txBody>
          <a:bodyPr lIns="91440" rIns="91440">
            <a:normAutofit/>
          </a:bodyPr>
          <a:lstStyle>
            <a:lvl1pPr marL="0" indent="0" algn="just">
              <a:buNone/>
              <a:defRPr sz="2400" cap="all" spc="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22960" y="234888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圖片 1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251" y="6484367"/>
            <a:ext cx="1132381" cy="329009"/>
          </a:xfrm>
          <a:prstGeom prst="rect">
            <a:avLst/>
          </a:prstGeom>
        </p:spPr>
      </p:pic>
      <p:sp>
        <p:nvSpPr>
          <p:cNvPr id="10" name="投影片編號版面配置區 9"/>
          <p:cNvSpPr>
            <a:spLocks noGrp="1"/>
          </p:cNvSpPr>
          <p:nvPr>
            <p:ph type="sldNum" sz="quarter" idx="10"/>
          </p:nvPr>
        </p:nvSpPr>
        <p:spPr>
          <a:xfrm>
            <a:off x="8052477" y="6448251"/>
            <a:ext cx="984019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latin typeface="+mn-lt"/>
              </a:defRPr>
            </a:lvl1pPr>
          </a:lstStyle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40848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182563" indent="-182563" hangingPunct="0">
              <a:lnSpc>
                <a:spcPct val="100000"/>
              </a:lnSpc>
              <a:spcAft>
                <a:spcPts val="60"/>
              </a:spcAft>
              <a:defRPr sz="3200"/>
            </a:lvl1pPr>
            <a:lvl2pPr hangingPunct="0">
              <a:lnSpc>
                <a:spcPct val="100000"/>
              </a:lnSpc>
              <a:spcAft>
                <a:spcPts val="60"/>
              </a:spcAft>
              <a:defRPr sz="2400"/>
            </a:lvl2pPr>
            <a:lvl3pPr hangingPunct="0">
              <a:lnSpc>
                <a:spcPct val="100000"/>
              </a:lnSpc>
              <a:spcAft>
                <a:spcPts val="60"/>
              </a:spcAft>
              <a:defRPr sz="1800"/>
            </a:lvl3pPr>
            <a:lvl4pPr hangingPunct="0">
              <a:lnSpc>
                <a:spcPct val="100000"/>
              </a:lnSpc>
              <a:spcAft>
                <a:spcPts val="60"/>
              </a:spcAft>
              <a:defRPr sz="1800"/>
            </a:lvl4pPr>
            <a:lvl5pPr hangingPunct="0">
              <a:lnSpc>
                <a:spcPct val="100000"/>
              </a:lnSpc>
              <a:spcAft>
                <a:spcPts val="60"/>
              </a:spcAft>
              <a:defRPr sz="1800"/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7" name="Text Box 17">
            <a:hlinkClick r:id="rId2" action="ppaction://hlinksldjump"/>
          </p:cNvPr>
          <p:cNvSpPr txBox="1">
            <a:spLocks noChangeArrowheads="1"/>
          </p:cNvSpPr>
          <p:nvPr/>
        </p:nvSpPr>
        <p:spPr bwMode="auto">
          <a:xfrm>
            <a:off x="4663587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6-1</a:t>
            </a:r>
          </a:p>
        </p:txBody>
      </p:sp>
      <p:sp>
        <p:nvSpPr>
          <p:cNvPr id="8" name="AutoShape 18">
            <a:hlinkClick r:id="" action="ppaction://hlinkshowjump?jump=firstslide" highlightClick="1"/>
          </p:cNvPr>
          <p:cNvSpPr>
            <a:spLocks noChangeArrowheads="1"/>
          </p:cNvSpPr>
          <p:nvPr/>
        </p:nvSpPr>
        <p:spPr bwMode="auto">
          <a:xfrm>
            <a:off x="4373074" y="6507894"/>
            <a:ext cx="217488" cy="215900"/>
          </a:xfrm>
          <a:prstGeom prst="actionButtonHome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/>
            <a:endParaRPr lang="zh-TW" altLang="en-US"/>
          </a:p>
        </p:txBody>
      </p:sp>
      <p:sp>
        <p:nvSpPr>
          <p:cNvPr id="9" name="Text Box 19">
            <a:hlinkClick r:id="rId3" action="ppaction://hlinksldjump"/>
          </p:cNvPr>
          <p:cNvSpPr txBox="1">
            <a:spLocks noChangeArrowheads="1"/>
          </p:cNvSpPr>
          <p:nvPr/>
        </p:nvSpPr>
        <p:spPr bwMode="auto">
          <a:xfrm>
            <a:off x="5238262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6-2</a:t>
            </a:r>
          </a:p>
        </p:txBody>
      </p:sp>
      <p:sp>
        <p:nvSpPr>
          <p:cNvPr id="10" name="Text Box 17">
            <a:hlinkClick r:id="rId4" action="ppaction://hlinksldjump"/>
          </p:cNvPr>
          <p:cNvSpPr txBox="1">
            <a:spLocks noChangeArrowheads="1"/>
          </p:cNvSpPr>
          <p:nvPr/>
        </p:nvSpPr>
        <p:spPr bwMode="auto">
          <a:xfrm>
            <a:off x="5818418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6-3</a:t>
            </a:r>
          </a:p>
        </p:txBody>
      </p:sp>
      <p:sp>
        <p:nvSpPr>
          <p:cNvPr id="11" name="Text Box 19">
            <a:hlinkClick r:id="rId5" action="ppaction://hlinksldjump"/>
          </p:cNvPr>
          <p:cNvSpPr txBox="1">
            <a:spLocks noChangeArrowheads="1"/>
          </p:cNvSpPr>
          <p:nvPr/>
        </p:nvSpPr>
        <p:spPr bwMode="auto">
          <a:xfrm>
            <a:off x="6393093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6-4</a:t>
            </a:r>
          </a:p>
        </p:txBody>
      </p:sp>
      <p:sp>
        <p:nvSpPr>
          <p:cNvPr id="12" name="Text Box 17">
            <a:hlinkClick r:id="rId6" action="ppaction://hlinksldjump"/>
          </p:cNvPr>
          <p:cNvSpPr txBox="1">
            <a:spLocks noChangeArrowheads="1"/>
          </p:cNvSpPr>
          <p:nvPr/>
        </p:nvSpPr>
        <p:spPr bwMode="auto">
          <a:xfrm>
            <a:off x="6967768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6-5</a:t>
            </a:r>
          </a:p>
        </p:txBody>
      </p:sp>
      <p:sp>
        <p:nvSpPr>
          <p:cNvPr id="13" name="Text Box 19">
            <a:hlinkClick r:id="rId7" action="ppaction://hlinksldjump"/>
          </p:cNvPr>
          <p:cNvSpPr txBox="1">
            <a:spLocks noChangeArrowheads="1"/>
          </p:cNvSpPr>
          <p:nvPr/>
        </p:nvSpPr>
        <p:spPr bwMode="auto">
          <a:xfrm>
            <a:off x="7542443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6-6</a:t>
            </a: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>
          <a:xfrm>
            <a:off x="8052477" y="6448251"/>
            <a:ext cx="984019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latin typeface="+mn-lt"/>
              </a:defRPr>
            </a:lvl1pPr>
          </a:lstStyle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63537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560" y="2060848"/>
            <a:ext cx="7543800" cy="3888432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800" cap="all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11560" y="1916832"/>
            <a:ext cx="7848872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251" y="6484367"/>
            <a:ext cx="1132381" cy="329009"/>
          </a:xfrm>
          <a:prstGeom prst="rect">
            <a:avLst/>
          </a:prstGeom>
        </p:spPr>
      </p:pic>
      <p:sp>
        <p:nvSpPr>
          <p:cNvPr id="11" name="標題 10"/>
          <p:cNvSpPr>
            <a:spLocks noGrp="1"/>
          </p:cNvSpPr>
          <p:nvPr>
            <p:ph type="title"/>
          </p:nvPr>
        </p:nvSpPr>
        <p:spPr>
          <a:xfrm>
            <a:off x="611560" y="286604"/>
            <a:ext cx="8208912" cy="153322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12" name="投影片編號版面配置區 11"/>
          <p:cNvSpPr>
            <a:spLocks noGrp="1"/>
          </p:cNvSpPr>
          <p:nvPr>
            <p:ph type="sldNum" sz="quarter" idx="10"/>
          </p:nvPr>
        </p:nvSpPr>
        <p:spPr>
          <a:xfrm>
            <a:off x="8052477" y="6448251"/>
            <a:ext cx="984019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62202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52477" y="6448251"/>
            <a:ext cx="984019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1F53B245-39C7-4788-81ED-FDFDEFD67711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AutoShape 18">
            <a:hlinkClick r:id="" action="ppaction://hlinkshowjump?jump=firstslide" highlightClick="1"/>
          </p:cNvPr>
          <p:cNvSpPr>
            <a:spLocks noChangeArrowheads="1"/>
          </p:cNvSpPr>
          <p:nvPr/>
        </p:nvSpPr>
        <p:spPr bwMode="auto">
          <a:xfrm>
            <a:off x="4381458" y="6507894"/>
            <a:ext cx="217488" cy="215900"/>
          </a:xfrm>
          <a:prstGeom prst="actionButtonHome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/>
            <a:endParaRPr lang="zh-TW" altLang="en-US"/>
          </a:p>
        </p:txBody>
      </p:sp>
      <p:sp>
        <p:nvSpPr>
          <p:cNvPr id="11" name="AutoShape 18">
            <a:hlinkClick r:id="" action="ppaction://hlinkshowjump?jump=firstslide" highlightClick="1"/>
          </p:cNvPr>
          <p:cNvSpPr>
            <a:spLocks noChangeArrowheads="1"/>
          </p:cNvSpPr>
          <p:nvPr/>
        </p:nvSpPr>
        <p:spPr bwMode="auto">
          <a:xfrm>
            <a:off x="4381458" y="6507894"/>
            <a:ext cx="217488" cy="215900"/>
          </a:xfrm>
          <a:prstGeom prst="actionButtonHome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/>
            <a:endParaRPr lang="zh-TW" altLang="en-US"/>
          </a:p>
        </p:txBody>
      </p:sp>
      <p:sp>
        <p:nvSpPr>
          <p:cNvPr id="19" name="Text Box 17">
            <a:hlinkClick r:id="rId2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4671971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6-1</a:t>
            </a:r>
          </a:p>
        </p:txBody>
      </p:sp>
      <p:sp>
        <p:nvSpPr>
          <p:cNvPr id="20" name="Text Box 19">
            <a:hlinkClick r:id="rId3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5246646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6-2</a:t>
            </a:r>
          </a:p>
        </p:txBody>
      </p:sp>
      <p:sp>
        <p:nvSpPr>
          <p:cNvPr id="21" name="Text Box 17">
            <a:hlinkClick r:id="rId4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5826802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6-3</a:t>
            </a:r>
          </a:p>
        </p:txBody>
      </p:sp>
      <p:sp>
        <p:nvSpPr>
          <p:cNvPr id="22" name="Text Box 19">
            <a:hlinkClick r:id="rId5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6401477" y="6436456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6-4</a:t>
            </a:r>
          </a:p>
        </p:txBody>
      </p:sp>
      <p:sp>
        <p:nvSpPr>
          <p:cNvPr id="23" name="Text Box 17">
            <a:hlinkClick r:id="rId6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6976152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6-5</a:t>
            </a:r>
          </a:p>
        </p:txBody>
      </p:sp>
      <p:sp>
        <p:nvSpPr>
          <p:cNvPr id="24" name="Text Box 19">
            <a:hlinkClick r:id="rId7" action="ppaction://hlinksldjump"/>
          </p:cNvPr>
          <p:cNvSpPr txBox="1">
            <a:spLocks noChangeArrowheads="1"/>
          </p:cNvSpPr>
          <p:nvPr userDrawn="1"/>
        </p:nvSpPr>
        <p:spPr bwMode="auto">
          <a:xfrm>
            <a:off x="7550827" y="6427031"/>
            <a:ext cx="501650" cy="33655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1pPr>
            <a:lvl2pPr marL="742950" indent="-28575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2pPr>
            <a:lvl3pPr marL="11430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3pPr>
            <a:lvl4pPr marL="16002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4pPr>
            <a:lvl5pPr marL="2057400" indent="-228600" eaLnBrk="0" hangingPunct="0"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Arial" charset="0"/>
                <a:ea typeface="微軟正黑體" pitchFamily="34" charset="-120"/>
              </a:defRPr>
            </a:lvl9pPr>
          </a:lstStyle>
          <a:p>
            <a:pPr algn="l" eaLnBrk="1" hangingPunct="1">
              <a:defRPr/>
            </a:pPr>
            <a:r>
              <a:rPr lang="en-US" altLang="zh-TW" sz="1600" dirty="0" smtClean="0">
                <a:solidFill>
                  <a:schemeClr val="tx1"/>
                </a:solidFill>
                <a:ea typeface="新細明體" charset="-120"/>
              </a:rPr>
              <a:t>6-6</a:t>
            </a:r>
          </a:p>
        </p:txBody>
      </p:sp>
    </p:spTree>
    <p:extLst>
      <p:ext uri="{BB962C8B-B14F-4D97-AF65-F5344CB8AC3E}">
        <p14:creationId xmlns:p14="http://schemas.microsoft.com/office/powerpoint/2010/main" val="13923118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1560" y="286605"/>
            <a:ext cx="8208912" cy="821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3569" y="1294668"/>
            <a:ext cx="7683192" cy="49426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39552" y="1108325"/>
            <a:ext cx="82809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圖片 15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251" y="6532518"/>
            <a:ext cx="966653" cy="280858"/>
          </a:xfrm>
          <a:prstGeom prst="rect">
            <a:avLst/>
          </a:prstGeom>
        </p:spPr>
      </p:pic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13" y="1"/>
            <a:ext cx="9141618" cy="163643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9pPr>
          </a:lstStyle>
          <a:p>
            <a:pPr eaLnBrk="1" hangingPunct="1"/>
            <a:endParaRPr lang="zh-TW" altLang="en-US"/>
          </a:p>
        </p:txBody>
      </p:sp>
      <p:sp>
        <p:nvSpPr>
          <p:cNvPr id="18" name="向右箭號 17"/>
          <p:cNvSpPr/>
          <p:nvPr/>
        </p:nvSpPr>
        <p:spPr>
          <a:xfrm>
            <a:off x="0" y="373429"/>
            <a:ext cx="571441" cy="648072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4"/>
          </p:nvPr>
        </p:nvSpPr>
        <p:spPr>
          <a:xfrm>
            <a:off x="7884368" y="6423654"/>
            <a:ext cx="1049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fld id="{6E780047-559A-489B-AA49-845F33210AB0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2577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just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4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7" Type="http://schemas.openxmlformats.org/officeDocument/2006/relationships/slide" Target="slide56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1.xml"/><Relationship Id="rId5" Type="http://schemas.openxmlformats.org/officeDocument/2006/relationships/slide" Target="slide42.xml"/><Relationship Id="rId4" Type="http://schemas.openxmlformats.org/officeDocument/2006/relationships/slide" Target="slide3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3" Type="http://schemas.openxmlformats.org/officeDocument/2006/relationships/slide" Target="slide13.xml"/><Relationship Id="rId7" Type="http://schemas.openxmlformats.org/officeDocument/2006/relationships/slide" Target="slide26.xml"/><Relationship Id="rId2" Type="http://schemas.openxmlformats.org/officeDocument/2006/relationships/slide" Target="slide1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24.xml"/><Relationship Id="rId5" Type="http://schemas.openxmlformats.org/officeDocument/2006/relationships/slide" Target="slide22.xml"/><Relationship Id="rId10" Type="http://schemas.openxmlformats.org/officeDocument/2006/relationships/slide" Target="slide33.xml"/><Relationship Id="rId4" Type="http://schemas.openxmlformats.org/officeDocument/2006/relationships/slide" Target="slide14.xml"/><Relationship Id="rId9" Type="http://schemas.openxmlformats.org/officeDocument/2006/relationships/slide" Target="slide3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38.xml"/><Relationship Id="rId2" Type="http://schemas.openxmlformats.org/officeDocument/2006/relationships/slide" Target="slide36.xml"/><Relationship Id="rId1" Type="http://schemas.openxmlformats.org/officeDocument/2006/relationships/slideLayout" Target="../slideLayouts/slideLayout3.xml"/><Relationship Id="rId4" Type="http://schemas.openxmlformats.org/officeDocument/2006/relationships/slide" Target="slide4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44.xml"/><Relationship Id="rId2" Type="http://schemas.openxmlformats.org/officeDocument/2006/relationships/slide" Target="slide43.xml"/><Relationship Id="rId1" Type="http://schemas.openxmlformats.org/officeDocument/2006/relationships/slideLayout" Target="../slideLayouts/slideLayout3.xml"/><Relationship Id="rId5" Type="http://schemas.openxmlformats.org/officeDocument/2006/relationships/slide" Target="slide48.xml"/><Relationship Id="rId4" Type="http://schemas.openxmlformats.org/officeDocument/2006/relationships/slide" Target="slide4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2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4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54.xml"/><Relationship Id="rId2" Type="http://schemas.openxmlformats.org/officeDocument/2006/relationships/slide" Target="slide52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" Target="slide59.xml"/><Relationship Id="rId2" Type="http://schemas.openxmlformats.org/officeDocument/2006/relationships/slide" Target="slide57.xml"/><Relationship Id="rId1" Type="http://schemas.openxmlformats.org/officeDocument/2006/relationships/slideLayout" Target="../slideLayouts/slideLayout3.xml"/><Relationship Id="rId4" Type="http://schemas.openxmlformats.org/officeDocument/2006/relationships/slide" Target="slide6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4" Type="http://schemas.openxmlformats.org/officeDocument/2006/relationships/image" Target="../media/image29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CHAPTER06</a:t>
            </a:r>
            <a:br>
              <a:rPr lang="en-US" altLang="zh-TW" dirty="0" smtClean="0"/>
            </a:br>
            <a:r>
              <a:rPr lang="zh-TW" altLang="zh-TW" dirty="0" smtClean="0"/>
              <a:t>網路資源搜</a:t>
            </a:r>
            <a:r>
              <a:rPr lang="zh-TW" altLang="en-US" dirty="0" smtClean="0"/>
              <a:t>尋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2" action="ppaction://hlinksldjump"/>
              </a:rPr>
              <a:t>6-1 </a:t>
            </a:r>
            <a:r>
              <a:rPr lang="zh-TW" altLang="en-US" dirty="0" smtClean="0">
                <a:hlinkClick r:id="rId2" action="ppaction://hlinksldjump"/>
              </a:rPr>
              <a:t>認識搜尋引擎</a:t>
            </a:r>
            <a:endParaRPr lang="zh-TW" altLang="en-US" dirty="0" smtClean="0"/>
          </a:p>
          <a:p>
            <a:r>
              <a:rPr lang="en-US" altLang="zh-TW" dirty="0" smtClean="0">
                <a:hlinkClick r:id="rId3" action="ppaction://hlinksldjump"/>
              </a:rPr>
              <a:t>6-2 </a:t>
            </a:r>
            <a:r>
              <a:rPr lang="zh-TW" altLang="en-US" dirty="0" smtClean="0">
                <a:hlinkClick r:id="rId3" action="ppaction://hlinksldjump"/>
              </a:rPr>
              <a:t>搜尋引擎的使用</a:t>
            </a:r>
            <a:endParaRPr lang="zh-TW" altLang="en-US" dirty="0" smtClean="0"/>
          </a:p>
          <a:p>
            <a:r>
              <a:rPr lang="en-US" altLang="zh-TW" dirty="0" smtClean="0">
                <a:hlinkClick r:id="rId4" action="ppaction://hlinksldjump"/>
              </a:rPr>
              <a:t>6-3 </a:t>
            </a:r>
            <a:r>
              <a:rPr lang="zh-TW" altLang="en-US" dirty="0" smtClean="0">
                <a:hlinkClick r:id="rId4" action="ppaction://hlinksldjump"/>
              </a:rPr>
              <a:t>圖片</a:t>
            </a:r>
            <a:r>
              <a:rPr lang="zh-TW" altLang="en-US" dirty="0">
                <a:hlinkClick r:id="rId4" action="ppaction://hlinksldjump"/>
              </a:rPr>
              <a:t>的搜尋</a:t>
            </a:r>
            <a:endParaRPr lang="zh-TW" altLang="en-US" dirty="0"/>
          </a:p>
          <a:p>
            <a:r>
              <a:rPr lang="en-US" altLang="zh-TW" cap="none" dirty="0" smtClean="0">
                <a:hlinkClick r:id="rId5" action="ppaction://hlinksldjump"/>
              </a:rPr>
              <a:t>6-4 Google</a:t>
            </a:r>
            <a:r>
              <a:rPr lang="zh-TW" altLang="en-US" cap="none" dirty="0" smtClean="0">
                <a:hlinkClick r:id="rId5" action="ppaction://hlinksldjump"/>
              </a:rPr>
              <a:t>地圖</a:t>
            </a:r>
            <a:endParaRPr lang="zh-TW" altLang="en-US" cap="none" dirty="0" smtClean="0"/>
          </a:p>
          <a:p>
            <a:r>
              <a:rPr lang="en-US" altLang="zh-TW" cap="none" dirty="0" smtClean="0">
                <a:hlinkClick r:id="rId6" action="ppaction://hlinksldjump"/>
              </a:rPr>
              <a:t>6-5 Google</a:t>
            </a:r>
            <a:r>
              <a:rPr lang="zh-TW" altLang="en-US" cap="none" dirty="0" smtClean="0">
                <a:hlinkClick r:id="rId6" action="ppaction://hlinksldjump"/>
              </a:rPr>
              <a:t>行程</a:t>
            </a:r>
            <a:endParaRPr lang="zh-TW" altLang="en-US" cap="none" dirty="0" smtClean="0"/>
          </a:p>
          <a:p>
            <a:r>
              <a:rPr lang="en-US" altLang="zh-TW" cap="none" dirty="0" smtClean="0">
                <a:hlinkClick r:id="rId7" action="ppaction://hlinksldjump"/>
              </a:rPr>
              <a:t>6-6 Google</a:t>
            </a:r>
            <a:r>
              <a:rPr lang="zh-TW" altLang="en-US" cap="none" dirty="0" smtClean="0">
                <a:hlinkClick r:id="rId7" action="ppaction://hlinksldjump"/>
              </a:rPr>
              <a:t>翻譯</a:t>
            </a:r>
            <a:endParaRPr lang="zh-TW" altLang="en-US" cap="none" dirty="0" smtClean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/>
          <p:cNvSpPr>
            <a:spLocks noGrp="1" noChangeArrowheads="1"/>
          </p:cNvSpPr>
          <p:nvPr>
            <p:ph type="title"/>
          </p:nvPr>
        </p:nvSpPr>
        <p:spPr>
          <a:xfrm>
            <a:off x="822960" y="476672"/>
            <a:ext cx="7543800" cy="144016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6-2 </a:t>
            </a:r>
            <a:r>
              <a:rPr lang="zh-TW" altLang="en-US" dirty="0" smtClean="0"/>
              <a:t>搜尋引擎的使用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eaLnBrk="1" hangingPunct="1">
              <a:buNone/>
            </a:pPr>
            <a:r>
              <a:rPr lang="en-US" altLang="zh-TW" dirty="0" smtClean="0">
                <a:hlinkClick r:id="rId2" action="ppaction://hlinksldjump"/>
              </a:rPr>
              <a:t>6-2-1 </a:t>
            </a:r>
            <a:r>
              <a:rPr lang="zh-TW" altLang="en-US" dirty="0" smtClean="0">
                <a:hlinkClick r:id="rId2" action="ppaction://hlinksldjump"/>
              </a:rPr>
              <a:t>關鍵字搜尋</a:t>
            </a:r>
            <a:endParaRPr lang="en-US" altLang="zh-TW" dirty="0" smtClean="0"/>
          </a:p>
          <a:p>
            <a:pPr marL="0" indent="0" eaLnBrk="1" hangingPunct="1">
              <a:buNone/>
            </a:pPr>
            <a:r>
              <a:rPr lang="en-US" altLang="zh-TW" dirty="0" smtClean="0">
                <a:hlinkClick r:id="rId3" action="ppaction://hlinksldjump"/>
              </a:rPr>
              <a:t>6-2-2 </a:t>
            </a:r>
            <a:r>
              <a:rPr lang="zh-TW" altLang="en-US" dirty="0" smtClean="0">
                <a:hlinkClick r:id="rId3" action="ppaction://hlinksldjump"/>
              </a:rPr>
              <a:t>詞組搜尋</a:t>
            </a:r>
            <a:endParaRPr lang="zh-TW" altLang="en-US" dirty="0" smtClean="0"/>
          </a:p>
          <a:p>
            <a:pPr marL="0" indent="0" eaLnBrk="1" hangingPunct="1">
              <a:buNone/>
            </a:pPr>
            <a:r>
              <a:rPr lang="en-US" altLang="zh-TW" dirty="0" smtClean="0">
                <a:hlinkClick r:id="rId4" action="ppaction://hlinksldjump"/>
              </a:rPr>
              <a:t>6-2-3 </a:t>
            </a:r>
            <a:r>
              <a:rPr lang="zh-TW" altLang="en-US" dirty="0" smtClean="0">
                <a:hlinkClick r:id="rId4" action="ppaction://hlinksldjump"/>
              </a:rPr>
              <a:t>增加或刪除的搜尋技巧</a:t>
            </a:r>
            <a:endParaRPr lang="zh-TW" altLang="en-US" dirty="0" smtClean="0"/>
          </a:p>
          <a:p>
            <a:pPr marL="0" indent="0" eaLnBrk="1" hangingPunct="1">
              <a:buNone/>
            </a:pPr>
            <a:r>
              <a:rPr lang="en-US" altLang="zh-TW" dirty="0" smtClean="0">
                <a:hlinkClick r:id="rId5" action="ppaction://hlinksldjump"/>
              </a:rPr>
              <a:t>6-2-4 </a:t>
            </a:r>
            <a:r>
              <a:rPr lang="zh-TW" altLang="en-US" dirty="0" smtClean="0">
                <a:hlinkClick r:id="rId5" action="ppaction://hlinksldjump"/>
              </a:rPr>
              <a:t>在特定網站上搜尋資料</a:t>
            </a:r>
            <a:endParaRPr lang="zh-TW" altLang="en-US" dirty="0" smtClean="0"/>
          </a:p>
          <a:p>
            <a:pPr marL="0" indent="0" eaLnBrk="1" hangingPunct="1">
              <a:buNone/>
            </a:pPr>
            <a:r>
              <a:rPr lang="en-US" altLang="zh-TW" dirty="0" smtClean="0">
                <a:hlinkClick r:id="rId6" action="ppaction://hlinksldjump"/>
              </a:rPr>
              <a:t>6-2-5 </a:t>
            </a:r>
            <a:r>
              <a:rPr lang="zh-TW" altLang="en-US" dirty="0" smtClean="0">
                <a:hlinkClick r:id="rId6" action="ppaction://hlinksldjump"/>
              </a:rPr>
              <a:t>數字範圍搜尋</a:t>
            </a:r>
            <a:endParaRPr lang="zh-TW" altLang="en-US" dirty="0" smtClean="0"/>
          </a:p>
          <a:p>
            <a:pPr marL="0" indent="0" eaLnBrk="1" hangingPunct="1">
              <a:buNone/>
            </a:pPr>
            <a:r>
              <a:rPr lang="en-US" altLang="zh-TW" dirty="0" smtClean="0">
                <a:hlinkClick r:id="rId7" action="ppaction://hlinksldjump"/>
              </a:rPr>
              <a:t>6-2-6 </a:t>
            </a:r>
            <a:r>
              <a:rPr lang="zh-TW" altLang="en-US" dirty="0" smtClean="0">
                <a:hlinkClick r:id="rId7" action="ppaction://hlinksldjump"/>
              </a:rPr>
              <a:t>搜尋特定檔案格式</a:t>
            </a:r>
            <a:endParaRPr lang="en-US" altLang="zh-TW" dirty="0" smtClean="0"/>
          </a:p>
          <a:p>
            <a:pPr marL="0" indent="0" eaLnBrk="1" hangingPunct="1">
              <a:buNone/>
            </a:pPr>
            <a:r>
              <a:rPr lang="en-US" altLang="zh-TW" dirty="0" smtClean="0">
                <a:hlinkClick r:id="rId8" action="ppaction://hlinksldjump"/>
              </a:rPr>
              <a:t>6-2-7 </a:t>
            </a:r>
            <a:r>
              <a:rPr lang="zh-TW" altLang="en-US" dirty="0" smtClean="0">
                <a:hlinkClick r:id="rId8" action="ppaction://hlinksldjump"/>
              </a:rPr>
              <a:t>搜尋專有名詞</a:t>
            </a:r>
            <a:endParaRPr lang="en-US" altLang="zh-TW" dirty="0" smtClean="0"/>
          </a:p>
          <a:p>
            <a:r>
              <a:rPr lang="en-US" altLang="zh-TW" dirty="0" smtClean="0">
                <a:hlinkClick r:id="rId9" action="ppaction://hlinksldjump"/>
              </a:rPr>
              <a:t>6-2-8 </a:t>
            </a:r>
            <a:r>
              <a:rPr lang="zh-TW" altLang="en-US" dirty="0" smtClean="0">
                <a:hlinkClick r:id="rId9" action="ppaction://hlinksldjump"/>
              </a:rPr>
              <a:t>以</a:t>
            </a:r>
            <a:r>
              <a:rPr lang="zh-TW" altLang="en-US" dirty="0">
                <a:hlinkClick r:id="rId9" action="ppaction://hlinksldjump"/>
              </a:rPr>
              <a:t>時間區隔搜尋</a:t>
            </a:r>
            <a:endParaRPr lang="en-US" altLang="zh-TW" dirty="0" smtClean="0"/>
          </a:p>
          <a:p>
            <a:r>
              <a:rPr lang="en-US" altLang="zh-TW" dirty="0">
                <a:hlinkClick r:id="rId10" action="ppaction://hlinksldjump"/>
              </a:rPr>
              <a:t>6-2-9 </a:t>
            </a:r>
            <a:r>
              <a:rPr lang="zh-TW" altLang="en-US" dirty="0">
                <a:hlinkClick r:id="rId10" action="ppaction://hlinksldjump"/>
              </a:rPr>
              <a:t>安全搜尋設定</a:t>
            </a: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10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6-2-1 </a:t>
            </a:r>
            <a:r>
              <a:rPr lang="zh-TW" altLang="en-US" dirty="0" smtClean="0"/>
              <a:t>關鍵字搜尋</a:t>
            </a:r>
          </a:p>
        </p:txBody>
      </p:sp>
      <p:sp>
        <p:nvSpPr>
          <p:cNvPr id="81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TW" altLang="en-US" dirty="0" smtClean="0"/>
              <a:t>在搜尋網路中的資料時，通常會以</a:t>
            </a:r>
            <a:r>
              <a:rPr lang="zh-TW" altLang="en-US" dirty="0" smtClean="0">
                <a:solidFill>
                  <a:srgbClr val="C00000"/>
                </a:solidFill>
              </a:rPr>
              <a:t>「關鍵字」</a:t>
            </a:r>
            <a:r>
              <a:rPr lang="zh-TW" altLang="en-US" dirty="0" smtClean="0"/>
              <a:t>為主，輸入關鍵字，即可找到符合關鍵字的網頁資料。</a:t>
            </a:r>
          </a:p>
          <a:p>
            <a:pPr eaLnBrk="1" hangingPunct="1"/>
            <a:r>
              <a:rPr lang="zh-TW" altLang="en-US" dirty="0" smtClean="0"/>
              <a:t>關鍵字可以是中文也可以是英文，而</a:t>
            </a:r>
            <a:r>
              <a:rPr lang="en-US" altLang="zh-TW" dirty="0" smtClean="0"/>
              <a:t>Google</a:t>
            </a:r>
            <a:r>
              <a:rPr lang="zh-TW" altLang="en-US" dirty="0" smtClean="0"/>
              <a:t>的搜尋是不分大小寫。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11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6-2-1 </a:t>
            </a:r>
            <a:r>
              <a:rPr lang="zh-TW" altLang="en-US" dirty="0" smtClean="0"/>
              <a:t>關鍵字搜尋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12</a:t>
            </a:fld>
            <a:endParaRPr lang="en-US" altLang="zh-TW"/>
          </a:p>
        </p:txBody>
      </p:sp>
      <p:pic>
        <p:nvPicPr>
          <p:cNvPr id="4" name="6-2-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528763"/>
            <a:ext cx="7681912" cy="4473575"/>
          </a:xfrm>
        </p:spPr>
      </p:pic>
      <p:sp>
        <p:nvSpPr>
          <p:cNvPr id="11" name="文字方塊 10"/>
          <p:cNvSpPr txBox="1"/>
          <p:nvPr/>
        </p:nvSpPr>
        <p:spPr>
          <a:xfrm rot="1101779">
            <a:off x="201052" y="1328706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782330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r>
              <a:rPr lang="en-US" altLang="zh-TW" smtClean="0"/>
              <a:t>6-2-2 </a:t>
            </a:r>
            <a:r>
              <a:rPr lang="zh-TW" altLang="en-US" smtClean="0"/>
              <a:t>詞組搜尋</a:t>
            </a:r>
            <a:endParaRPr lang="zh-TW" altLang="en-US" dirty="0" smtClean="0"/>
          </a:p>
        </p:txBody>
      </p:sp>
      <p:sp>
        <p:nvSpPr>
          <p:cNvPr id="92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關鍵字前後加上「</a:t>
            </a:r>
            <a:r>
              <a:rPr lang="en-US" altLang="zh-TW" smtClean="0"/>
              <a:t>"</a:t>
            </a:r>
            <a:r>
              <a:rPr lang="zh-TW" altLang="en-US" smtClean="0"/>
              <a:t>」詞組搜尋語法。</a:t>
            </a:r>
            <a:endParaRPr lang="zh-TW" altLang="en-US" dirty="0" smtClean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13</a:t>
            </a:fld>
            <a:endParaRPr lang="en-US" altLang="zh-TW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6173" y="1976917"/>
            <a:ext cx="6754157" cy="413024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652120" y="2901124"/>
            <a:ext cx="3168352" cy="230832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just"/>
            <a:r>
              <a:rPr lang="zh-TW" altLang="en-US" sz="1800" b="1" dirty="0">
                <a:latin typeface="+mn-ea"/>
                <a:ea typeface="+mn-ea"/>
              </a:rPr>
              <a:t>搜尋「自由軟體」可能會被</a:t>
            </a:r>
            <a:r>
              <a:rPr lang="zh-TW" altLang="en-US" sz="1800" b="1" dirty="0" smtClean="0">
                <a:latin typeface="+mn-ea"/>
                <a:ea typeface="+mn-ea"/>
              </a:rPr>
              <a:t>拆成</a:t>
            </a:r>
            <a:r>
              <a:rPr lang="zh-TW" altLang="en-US" sz="1800" b="1" dirty="0">
                <a:latin typeface="+mn-ea"/>
                <a:ea typeface="+mn-ea"/>
              </a:rPr>
              <a:t>「自由」與「軟體」兩種關鍵字來檢索，如果這不是你要的，那麼可以在</a:t>
            </a:r>
            <a:r>
              <a:rPr lang="zh-TW" altLang="en-US" sz="1800" b="1" dirty="0" smtClean="0">
                <a:latin typeface="+mn-ea"/>
                <a:ea typeface="+mn-ea"/>
              </a:rPr>
              <a:t>關鍵字前後</a:t>
            </a:r>
            <a:r>
              <a:rPr lang="zh-TW" altLang="en-US" sz="1800" b="1" dirty="0">
                <a:latin typeface="+mn-ea"/>
                <a:ea typeface="+mn-ea"/>
              </a:rPr>
              <a:t>加上</a:t>
            </a:r>
            <a:r>
              <a:rPr lang="zh-TW" altLang="en-US" sz="1800" b="1" dirty="0" smtClean="0">
                <a:latin typeface="+mn-ea"/>
                <a:ea typeface="+mn-ea"/>
              </a:rPr>
              <a:t>「</a:t>
            </a:r>
            <a:r>
              <a:rPr lang="en-US" altLang="zh-TW" sz="1800" b="1" dirty="0" smtClean="0">
                <a:latin typeface="+mn-ea"/>
                <a:ea typeface="+mn-ea"/>
              </a:rPr>
              <a:t>“</a:t>
            </a:r>
            <a:r>
              <a:rPr lang="zh-TW" altLang="en-US" sz="1800" b="1" dirty="0" smtClean="0">
                <a:latin typeface="+mn-ea"/>
                <a:ea typeface="+mn-ea"/>
              </a:rPr>
              <a:t>」</a:t>
            </a:r>
            <a:r>
              <a:rPr lang="zh-TW" altLang="en-US" sz="1800" b="1" dirty="0">
                <a:latin typeface="+mn-ea"/>
                <a:ea typeface="+mn-ea"/>
              </a:rPr>
              <a:t>詞組搜尋語法，也就是輸入</a:t>
            </a:r>
            <a:r>
              <a:rPr lang="zh-TW" altLang="en-US" sz="1800" b="1" dirty="0" smtClean="0">
                <a:latin typeface="+mn-ea"/>
                <a:ea typeface="+mn-ea"/>
              </a:rPr>
              <a:t>「</a:t>
            </a:r>
            <a:r>
              <a:rPr lang="en-US" altLang="zh-TW" sz="1800" b="1" dirty="0" smtClean="0">
                <a:latin typeface="+mn-ea"/>
                <a:ea typeface="+mn-ea"/>
              </a:rPr>
              <a:t>”</a:t>
            </a:r>
            <a:r>
              <a:rPr lang="zh-TW" altLang="en-US" sz="1800" b="1" dirty="0" smtClean="0">
                <a:latin typeface="+mn-ea"/>
                <a:ea typeface="+mn-ea"/>
              </a:rPr>
              <a:t>自由軟體</a:t>
            </a:r>
            <a:r>
              <a:rPr lang="en-US" altLang="zh-TW" sz="1800" b="1" dirty="0" smtClean="0">
                <a:latin typeface="+mn-ea"/>
                <a:ea typeface="+mn-ea"/>
              </a:rPr>
              <a:t>“</a:t>
            </a:r>
            <a:r>
              <a:rPr lang="zh-TW" altLang="en-US" sz="1800" b="1" dirty="0" smtClean="0">
                <a:latin typeface="+mn-ea"/>
                <a:ea typeface="+mn-ea"/>
              </a:rPr>
              <a:t>」，</a:t>
            </a:r>
            <a:r>
              <a:rPr lang="zh-TW" altLang="en-US" sz="1800" b="1" dirty="0">
                <a:latin typeface="+mn-ea"/>
                <a:ea typeface="+mn-ea"/>
              </a:rPr>
              <a:t>這樣</a:t>
            </a:r>
            <a:r>
              <a:rPr lang="en-US" altLang="zh-TW" sz="1800" b="1" dirty="0">
                <a:latin typeface="+mn-ea"/>
                <a:ea typeface="+mn-ea"/>
              </a:rPr>
              <a:t>Google</a:t>
            </a:r>
            <a:r>
              <a:rPr lang="zh-TW" altLang="en-US" sz="1800" b="1" dirty="0">
                <a:latin typeface="+mn-ea"/>
                <a:ea typeface="+mn-ea"/>
              </a:rPr>
              <a:t>就會</a:t>
            </a:r>
            <a:r>
              <a:rPr lang="zh-TW" altLang="en-US" sz="1800" b="1" dirty="0" smtClean="0">
                <a:latin typeface="+mn-ea"/>
                <a:ea typeface="+mn-ea"/>
              </a:rPr>
              <a:t>針對這四</a:t>
            </a:r>
            <a:r>
              <a:rPr lang="zh-TW" altLang="en-US" sz="1800" b="1" dirty="0">
                <a:latin typeface="+mn-ea"/>
                <a:ea typeface="+mn-ea"/>
              </a:rPr>
              <a:t>個字進行搜尋</a:t>
            </a:r>
            <a:r>
              <a:rPr lang="zh-TW" altLang="en-US" sz="1800" b="1" dirty="0" smtClean="0">
                <a:latin typeface="+mn-ea"/>
                <a:ea typeface="+mn-ea"/>
              </a:rPr>
              <a:t>了。</a:t>
            </a:r>
            <a:endParaRPr lang="zh-TW" altLang="en-US" sz="1800" b="1" dirty="0">
              <a:latin typeface="+mn-ea"/>
              <a:ea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TW" altLang="en-US" dirty="0" smtClean="0">
                <a:solidFill>
                  <a:srgbClr val="C00000"/>
                </a:solidFill>
              </a:rPr>
              <a:t>增加：＋</a:t>
            </a:r>
          </a:p>
          <a:p>
            <a:r>
              <a:rPr lang="zh-TW" altLang="en-US" dirty="0" smtClean="0"/>
              <a:t>使用「＋」表示前、後之關鍵字需同時出現於查詢的網頁。例如：要查詢「峇里島」與「長灘島」方面的資訊，可以輸入「峇里島</a:t>
            </a:r>
            <a:r>
              <a:rPr lang="en-US" altLang="zh-TW" dirty="0" smtClean="0"/>
              <a:t>+</a:t>
            </a:r>
            <a:r>
              <a:rPr lang="zh-TW" altLang="en-US" dirty="0" smtClean="0"/>
              <a:t>長灘島」讓查詢的範圍擴大。</a:t>
            </a:r>
          </a:p>
          <a:p>
            <a:r>
              <a:rPr lang="zh-TW" altLang="en-US" dirty="0" smtClean="0"/>
              <a:t>使用「</a:t>
            </a:r>
            <a:r>
              <a:rPr lang="en-US" altLang="zh-TW" dirty="0" smtClean="0"/>
              <a:t>+</a:t>
            </a:r>
            <a:r>
              <a:rPr lang="zh-TW" altLang="en-US" dirty="0" smtClean="0"/>
              <a:t>」時，關鍵字與關鍵字之間不能有空格。</a:t>
            </a: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6-2-3 </a:t>
            </a:r>
            <a:r>
              <a:rPr lang="zh-TW" altLang="en-US" dirty="0" smtClean="0"/>
              <a:t>增加或刪除的搜尋技巧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C7EC0-6DAA-4391-9864-F45CE2AB64E0}" type="slidenum">
              <a:rPr lang="en-US" altLang="zh-TW" smtClean="0"/>
              <a:pPr/>
              <a:t>14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-2-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701800"/>
            <a:ext cx="7681912" cy="41290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6-2-3 </a:t>
            </a:r>
            <a:r>
              <a:rPr lang="zh-TW" altLang="en-US" dirty="0" smtClean="0"/>
              <a:t>增加或刪除的搜尋技巧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C7EC0-6DAA-4391-9864-F45CE2AB64E0}" type="slidenum">
              <a:rPr lang="en-US" altLang="zh-TW" smtClean="0"/>
              <a:pPr/>
              <a:t>15</a:t>
            </a:fld>
            <a:endParaRPr lang="en-US" altLang="zh-TW"/>
          </a:p>
        </p:txBody>
      </p:sp>
      <p:sp>
        <p:nvSpPr>
          <p:cNvPr id="9" name="文字方塊 8"/>
          <p:cNvSpPr txBox="1"/>
          <p:nvPr/>
        </p:nvSpPr>
        <p:spPr>
          <a:xfrm rot="1101779">
            <a:off x="509664" y="1548841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25436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6-2-3 </a:t>
            </a:r>
            <a:r>
              <a:rPr lang="zh-TW" altLang="en-US" dirty="0" smtClean="0"/>
              <a:t>增加或刪除的搜尋技巧</a:t>
            </a:r>
          </a:p>
        </p:txBody>
      </p:sp>
      <p:sp>
        <p:nvSpPr>
          <p:cNvPr id="1126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algn="ctr" eaLnBrk="1" hangingPunct="1">
              <a:buFont typeface="Wingdings" pitchFamily="2" charset="2"/>
              <a:buNone/>
            </a:pPr>
            <a:r>
              <a:rPr lang="zh-TW" altLang="en-US" dirty="0" smtClean="0">
                <a:solidFill>
                  <a:srgbClr val="C00000"/>
                </a:solidFill>
              </a:rPr>
              <a:t>刪除：－</a:t>
            </a:r>
          </a:p>
          <a:p>
            <a:pPr eaLnBrk="1" hangingPunct="1"/>
            <a:r>
              <a:rPr lang="zh-TW" altLang="en-US" dirty="0" smtClean="0"/>
              <a:t>若要減少一些不必要的查詢結果，則可以使用「</a:t>
            </a:r>
            <a:r>
              <a:rPr lang="en-US" altLang="zh-TW" dirty="0" smtClean="0"/>
              <a:t>-</a:t>
            </a:r>
            <a:r>
              <a:rPr lang="zh-TW" altLang="en-US" dirty="0" smtClean="0"/>
              <a:t>」來查詢。例如：查詢「咖哩食譜」的相關資料，但不想看到有關「咖哩雞」的部分時，可以輸入「咖哩食譜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咖哩雞」來查詢。</a:t>
            </a:r>
          </a:p>
          <a:p>
            <a:pPr eaLnBrk="1" hangingPunct="1"/>
            <a:r>
              <a:rPr lang="zh-TW" altLang="en-US" dirty="0" smtClean="0"/>
              <a:t>使用「</a:t>
            </a:r>
            <a:r>
              <a:rPr lang="en-US" altLang="zh-TW" dirty="0" smtClean="0"/>
              <a:t>-</a:t>
            </a:r>
            <a:r>
              <a:rPr lang="zh-TW" altLang="en-US" dirty="0" smtClean="0"/>
              <a:t>」時，在前面要先加一個空格。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16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-2-3-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701800"/>
            <a:ext cx="7681912" cy="41290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 smtClean="0"/>
              <a:t>6-2-3 </a:t>
            </a:r>
            <a:r>
              <a:rPr lang="zh-TW" altLang="en-US" dirty="0" smtClean="0"/>
              <a:t>增加或刪除的搜尋技巧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17</a:t>
            </a:fld>
            <a:endParaRPr lang="en-US" altLang="zh-TW"/>
          </a:p>
        </p:txBody>
      </p:sp>
      <p:sp>
        <p:nvSpPr>
          <p:cNvPr id="11" name="文字方塊 10"/>
          <p:cNvSpPr txBox="1"/>
          <p:nvPr/>
        </p:nvSpPr>
        <p:spPr>
          <a:xfrm rot="1101779">
            <a:off x="629683" y="1531914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133795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6-2-3 </a:t>
            </a:r>
            <a:r>
              <a:rPr lang="zh-TW" altLang="en-US" dirty="0" smtClean="0"/>
              <a:t>增加或刪除的搜尋技巧</a:t>
            </a:r>
          </a:p>
        </p:txBody>
      </p:sp>
      <p:sp>
        <p:nvSpPr>
          <p:cNvPr id="1229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algn="ctr" eaLnBrk="1" hangingPunct="1">
              <a:buFont typeface="Wingdings" pitchFamily="2" charset="2"/>
              <a:buNone/>
            </a:pPr>
            <a:r>
              <a:rPr lang="en-US" altLang="zh-TW" dirty="0" smtClean="0">
                <a:solidFill>
                  <a:srgbClr val="C00000"/>
                </a:solidFill>
              </a:rPr>
              <a:t>OR</a:t>
            </a:r>
          </a:p>
          <a:p>
            <a:pPr hangingPunct="1"/>
            <a:r>
              <a:rPr lang="zh-TW" altLang="en-US" dirty="0" smtClean="0"/>
              <a:t>使用「</a:t>
            </a:r>
            <a:r>
              <a:rPr lang="en-US" altLang="zh-TW" dirty="0" smtClean="0"/>
              <a:t>OR</a:t>
            </a:r>
            <a:r>
              <a:rPr lang="zh-TW" altLang="en-US" dirty="0"/>
              <a:t>」可以查詢到兩個關鍵字個別分屬的網頁。例如</a:t>
            </a:r>
            <a:r>
              <a:rPr lang="zh-TW" altLang="en-US" dirty="0" smtClean="0"/>
              <a:t>：輸入</a:t>
            </a:r>
            <a:r>
              <a:rPr lang="zh-TW" altLang="en-US" dirty="0"/>
              <a:t>「苗栗</a:t>
            </a:r>
            <a:r>
              <a:rPr lang="zh-TW" altLang="en-US" dirty="0" smtClean="0"/>
              <a:t>露營區 </a:t>
            </a:r>
            <a:r>
              <a:rPr lang="en-US" altLang="zh-TW" dirty="0"/>
              <a:t>OR </a:t>
            </a:r>
            <a:r>
              <a:rPr lang="zh-TW" altLang="en-US" dirty="0"/>
              <a:t>新竹露營區」將會查詢到「苗栗露營區」、「新竹露營區」及「苗栗露營</a:t>
            </a:r>
            <a:r>
              <a:rPr lang="zh-TW" altLang="en-US" dirty="0" smtClean="0"/>
              <a:t>區</a:t>
            </a:r>
            <a:r>
              <a:rPr lang="en-US" altLang="zh-TW" dirty="0" smtClean="0"/>
              <a:t>+</a:t>
            </a:r>
            <a:r>
              <a:rPr lang="zh-TW" altLang="en-US" dirty="0"/>
              <a:t>新竹露營區」的資料。</a:t>
            </a:r>
          </a:p>
          <a:p>
            <a:pPr eaLnBrk="1" hangingPunct="1"/>
            <a:r>
              <a:rPr lang="en-US" altLang="zh-TW" dirty="0" smtClean="0"/>
              <a:t>OR</a:t>
            </a:r>
            <a:r>
              <a:rPr lang="zh-TW" altLang="en-US" dirty="0" smtClean="0"/>
              <a:t>必須是大寫，且前後都要加一個空白。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18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-2-3-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701800"/>
            <a:ext cx="7681912" cy="41290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2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 smtClean="0"/>
              <a:t>6-2-3 </a:t>
            </a:r>
            <a:r>
              <a:rPr lang="zh-TW" altLang="en-US" dirty="0" smtClean="0"/>
              <a:t>增加或刪除的搜尋技巧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19</a:t>
            </a:fld>
            <a:endParaRPr lang="en-US" altLang="zh-TW"/>
          </a:p>
        </p:txBody>
      </p:sp>
      <p:sp>
        <p:nvSpPr>
          <p:cNvPr id="7" name="文字方塊 6"/>
          <p:cNvSpPr txBox="1"/>
          <p:nvPr/>
        </p:nvSpPr>
        <p:spPr>
          <a:xfrm rot="1101779">
            <a:off x="293641" y="1377851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978092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22960" y="476672"/>
            <a:ext cx="7543800" cy="1440160"/>
          </a:xfrm>
        </p:spPr>
        <p:txBody>
          <a:bodyPr/>
          <a:lstStyle/>
          <a:p>
            <a:r>
              <a:rPr lang="en-US" altLang="zh-TW" dirty="0" smtClean="0"/>
              <a:t>6-1 </a:t>
            </a:r>
            <a:r>
              <a:rPr lang="zh-TW" altLang="en-US" dirty="0" smtClean="0"/>
              <a:t>認識搜尋引擎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2" action="ppaction://hlinksldjump"/>
              </a:rPr>
              <a:t>6-1-1 </a:t>
            </a:r>
            <a:r>
              <a:rPr lang="zh-TW" altLang="en-US" dirty="0" smtClean="0">
                <a:hlinkClick r:id="rId2" action="ppaction://hlinksldjump"/>
              </a:rPr>
              <a:t>搜尋引擎網站</a:t>
            </a:r>
            <a:endParaRPr lang="en-US" altLang="zh-TW" dirty="0" smtClean="0"/>
          </a:p>
          <a:p>
            <a:r>
              <a:rPr lang="en-US" altLang="zh-TW" dirty="0" smtClean="0">
                <a:hlinkClick r:id="rId3" action="ppaction://hlinksldjump"/>
              </a:rPr>
              <a:t>6-1-2 </a:t>
            </a:r>
            <a:r>
              <a:rPr lang="zh-TW" altLang="en-US" dirty="0" smtClean="0">
                <a:hlinkClick r:id="rId3" action="ppaction://hlinksldjump"/>
              </a:rPr>
              <a:t>搜尋引擎原理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674318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6-2-3 </a:t>
            </a:r>
            <a:r>
              <a:rPr lang="zh-TW" altLang="en-US" dirty="0" smtClean="0"/>
              <a:t>增加或刪除的搜尋技巧</a:t>
            </a:r>
          </a:p>
        </p:txBody>
      </p:sp>
      <p:sp>
        <p:nvSpPr>
          <p:cNvPr id="1331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algn="ctr" eaLnBrk="1" hangingPunct="1">
              <a:buFont typeface="Wingdings" pitchFamily="2" charset="2"/>
              <a:buNone/>
            </a:pPr>
            <a:r>
              <a:rPr lang="zh-TW" altLang="en-US" dirty="0" smtClean="0">
                <a:solidFill>
                  <a:srgbClr val="C00000"/>
                </a:solidFill>
              </a:rPr>
              <a:t>增加與刪除</a:t>
            </a:r>
          </a:p>
          <a:p>
            <a:pPr eaLnBrk="1" hangingPunct="1"/>
            <a:r>
              <a:rPr lang="zh-TW" altLang="en-US" dirty="0" smtClean="0"/>
              <a:t>增加</a:t>
            </a:r>
            <a:r>
              <a:rPr lang="en-US" altLang="zh-TW" dirty="0" smtClean="0"/>
              <a:t>(+)</a:t>
            </a:r>
            <a:r>
              <a:rPr lang="zh-TW" altLang="en-US" dirty="0" smtClean="0"/>
              <a:t>與刪除</a:t>
            </a:r>
            <a:r>
              <a:rPr lang="en-US" altLang="zh-TW" dirty="0" smtClean="0"/>
              <a:t>(-)</a:t>
            </a:r>
            <a:r>
              <a:rPr lang="zh-TW" altLang="en-US" dirty="0" smtClean="0"/>
              <a:t>的搜尋技巧，除了單獨使用外，也可以合併使用。</a:t>
            </a:r>
          </a:p>
          <a:p>
            <a:pPr eaLnBrk="1" hangingPunct="1"/>
            <a:r>
              <a:rPr lang="zh-TW" altLang="en-US" dirty="0" smtClean="0"/>
              <a:t>例如：輸入「食譜</a:t>
            </a:r>
            <a:r>
              <a:rPr lang="en-US" altLang="zh-TW" dirty="0" smtClean="0"/>
              <a:t>+</a:t>
            </a:r>
            <a:r>
              <a:rPr lang="zh-TW" altLang="en-US" dirty="0" smtClean="0"/>
              <a:t>牛肉 </a:t>
            </a:r>
            <a:r>
              <a:rPr lang="en-US" altLang="zh-TW" dirty="0" smtClean="0"/>
              <a:t>-</a:t>
            </a:r>
            <a:r>
              <a:rPr lang="zh-TW" altLang="en-US" dirty="0" smtClean="0"/>
              <a:t>青椒」關鍵字，則可搜尋出不含「青椒」的「牛肉」料理食譜。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20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-2-3-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701800"/>
            <a:ext cx="7681912" cy="41290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 smtClean="0"/>
              <a:t>6-2-3 </a:t>
            </a:r>
            <a:r>
              <a:rPr lang="zh-TW" altLang="en-US" dirty="0" smtClean="0"/>
              <a:t>增加或刪除的搜尋技巧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21</a:t>
            </a:fld>
            <a:endParaRPr lang="en-US" altLang="zh-TW"/>
          </a:p>
        </p:txBody>
      </p:sp>
      <p:sp>
        <p:nvSpPr>
          <p:cNvPr id="11" name="文字方塊 10"/>
          <p:cNvSpPr txBox="1"/>
          <p:nvPr/>
        </p:nvSpPr>
        <p:spPr>
          <a:xfrm rot="1101779">
            <a:off x="365650" y="1500889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269442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6-2-4 </a:t>
            </a:r>
            <a:r>
              <a:rPr lang="zh-TW" altLang="en-US" dirty="0" smtClean="0"/>
              <a:t>在特定網站上搜尋資料</a:t>
            </a:r>
          </a:p>
        </p:txBody>
      </p:sp>
      <p:sp>
        <p:nvSpPr>
          <p:cNvPr id="1434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TW" altLang="en-US" dirty="0" smtClean="0">
                <a:solidFill>
                  <a:srgbClr val="C00000"/>
                </a:solidFill>
              </a:rPr>
              <a:t>「</a:t>
            </a:r>
            <a:r>
              <a:rPr lang="en-US" altLang="zh-TW" dirty="0" smtClean="0">
                <a:solidFill>
                  <a:srgbClr val="C00000"/>
                </a:solidFill>
              </a:rPr>
              <a:t>site:</a:t>
            </a:r>
            <a:r>
              <a:rPr lang="zh-TW" altLang="en-US" dirty="0" smtClean="0">
                <a:solidFill>
                  <a:srgbClr val="C00000"/>
                </a:solidFill>
              </a:rPr>
              <a:t>」</a:t>
            </a:r>
            <a:r>
              <a:rPr lang="zh-TW" altLang="en-US" dirty="0" smtClean="0"/>
              <a:t>語法可以在指定網站位置與關鍵字，進行搜尋的動作。</a:t>
            </a:r>
          </a:p>
          <a:p>
            <a:pPr eaLnBrk="1" hangingPunct="1"/>
            <a:r>
              <a:rPr lang="zh-TW" altLang="en-US" dirty="0" smtClean="0"/>
              <a:t>例如：要搜尋「衛生福利部疾病管制署」網站中與「</a:t>
            </a:r>
            <a:r>
              <a:rPr lang="en-US" altLang="zh-TW" dirty="0" err="1" smtClean="0"/>
              <a:t>H7N9</a:t>
            </a:r>
            <a:r>
              <a:rPr lang="zh-TW" altLang="en-US" dirty="0" smtClean="0"/>
              <a:t>」相關的資訊，可以輸入</a:t>
            </a:r>
            <a:r>
              <a:rPr lang="zh-TW" altLang="en-US" dirty="0" smtClean="0">
                <a:solidFill>
                  <a:srgbClr val="C00000"/>
                </a:solidFill>
              </a:rPr>
              <a:t>「</a:t>
            </a:r>
            <a:r>
              <a:rPr lang="en-US" altLang="zh-TW" dirty="0" err="1" smtClean="0">
                <a:solidFill>
                  <a:srgbClr val="C00000"/>
                </a:solidFill>
              </a:rPr>
              <a:t>H7N9</a:t>
            </a:r>
            <a:r>
              <a:rPr lang="en-US" altLang="zh-TW" dirty="0" smtClean="0">
                <a:solidFill>
                  <a:srgbClr val="C00000"/>
                </a:solidFill>
              </a:rPr>
              <a:t> </a:t>
            </a:r>
            <a:r>
              <a:rPr lang="en-US" altLang="zh-TW" dirty="0" err="1" smtClean="0">
                <a:solidFill>
                  <a:srgbClr val="C00000"/>
                </a:solidFill>
              </a:rPr>
              <a:t>site:www.cdc.gov.tw</a:t>
            </a:r>
            <a:r>
              <a:rPr lang="zh-TW" altLang="en-US" dirty="0" smtClean="0">
                <a:solidFill>
                  <a:srgbClr val="C00000"/>
                </a:solidFill>
              </a:rPr>
              <a:t>」</a:t>
            </a:r>
            <a:r>
              <a:rPr lang="zh-TW" altLang="en-US" dirty="0" smtClean="0"/>
              <a:t>語法即可。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22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-2-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701800"/>
            <a:ext cx="7681912" cy="41290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 smtClean="0"/>
              <a:t>6-2-4 </a:t>
            </a:r>
            <a:r>
              <a:rPr lang="zh-TW" altLang="en-US" dirty="0" smtClean="0"/>
              <a:t>在特定網站上搜尋資料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23</a:t>
            </a:fld>
            <a:endParaRPr lang="en-US" altLang="zh-TW"/>
          </a:p>
        </p:txBody>
      </p:sp>
      <p:sp>
        <p:nvSpPr>
          <p:cNvPr id="11" name="文字方塊 10"/>
          <p:cNvSpPr txBox="1"/>
          <p:nvPr/>
        </p:nvSpPr>
        <p:spPr>
          <a:xfrm rot="1101779">
            <a:off x="201052" y="1459904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984823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6-2-5 </a:t>
            </a:r>
            <a:r>
              <a:rPr lang="zh-TW" altLang="en-US" dirty="0" smtClean="0"/>
              <a:t>數字範圍搜尋</a:t>
            </a:r>
          </a:p>
        </p:txBody>
      </p:sp>
      <p:sp>
        <p:nvSpPr>
          <p:cNvPr id="1638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TW" altLang="en-US" dirty="0" smtClean="0"/>
              <a:t>要搜尋價格介於</a:t>
            </a:r>
            <a:r>
              <a:rPr lang="en-US" altLang="zh-TW" dirty="0" smtClean="0"/>
              <a:t>$15,000</a:t>
            </a:r>
            <a:r>
              <a:rPr lang="zh-TW" altLang="en-US" dirty="0" smtClean="0"/>
              <a:t>到</a:t>
            </a:r>
            <a:r>
              <a:rPr lang="en-US" altLang="zh-TW" dirty="0" smtClean="0"/>
              <a:t>$25,000</a:t>
            </a:r>
            <a:r>
              <a:rPr lang="zh-TW" altLang="en-US" dirty="0" smtClean="0"/>
              <a:t>之間的「智慧型手機」，則可使用</a:t>
            </a:r>
            <a:r>
              <a:rPr lang="zh-TW" altLang="en-US" dirty="0" smtClean="0">
                <a:solidFill>
                  <a:srgbClr val="C00000"/>
                </a:solidFill>
              </a:rPr>
              <a:t>「智慧型手機</a:t>
            </a:r>
            <a:r>
              <a:rPr lang="en-US" altLang="zh-TW" dirty="0" smtClean="0">
                <a:solidFill>
                  <a:srgbClr val="C00000"/>
                </a:solidFill>
              </a:rPr>
              <a:t>$15000..$25000</a:t>
            </a:r>
            <a:r>
              <a:rPr lang="zh-TW" altLang="en-US" dirty="0" smtClean="0">
                <a:solidFill>
                  <a:srgbClr val="C00000"/>
                </a:solidFill>
              </a:rPr>
              <a:t>」</a:t>
            </a:r>
            <a:r>
              <a:rPr lang="zh-TW" altLang="en-US" dirty="0" smtClean="0"/>
              <a:t>語法。</a:t>
            </a:r>
          </a:p>
          <a:p>
            <a:pPr eaLnBrk="1" hangingPunct="1"/>
            <a:r>
              <a:rPr lang="zh-TW" altLang="en-US" dirty="0" smtClean="0"/>
              <a:t>數字與數字之間必須使用兩個句點隔開</a:t>
            </a:r>
            <a:r>
              <a:rPr lang="en-US" altLang="zh-TW" dirty="0" smtClean="0"/>
              <a:t>(</a:t>
            </a:r>
            <a:r>
              <a:rPr lang="zh-TW" altLang="en-US" dirty="0" smtClean="0"/>
              <a:t>不需空格</a:t>
            </a:r>
            <a:r>
              <a:rPr lang="en-US" altLang="zh-TW" dirty="0" smtClean="0"/>
              <a:t>)</a:t>
            </a:r>
            <a:r>
              <a:rPr lang="zh-TW" altLang="en-US" dirty="0" smtClean="0"/>
              <a:t>。</a:t>
            </a:r>
          </a:p>
          <a:p>
            <a:pPr eaLnBrk="1" hangingPunct="1"/>
            <a:r>
              <a:rPr lang="zh-TW" altLang="en-US" dirty="0" smtClean="0"/>
              <a:t>使用數字範圍搜尋時，可以設定任何種類的範圍，像是日期、重量等。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24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-2-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701800"/>
            <a:ext cx="7681912" cy="41290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 smtClean="0"/>
              <a:t>6-2-5 </a:t>
            </a:r>
            <a:r>
              <a:rPr lang="zh-TW" altLang="en-US" dirty="0" smtClean="0"/>
              <a:t>數字範圍搜尋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25</a:t>
            </a:fld>
            <a:endParaRPr lang="en-US" altLang="zh-TW"/>
          </a:p>
        </p:txBody>
      </p:sp>
      <p:sp>
        <p:nvSpPr>
          <p:cNvPr id="11" name="文字方塊 10"/>
          <p:cNvSpPr txBox="1"/>
          <p:nvPr/>
        </p:nvSpPr>
        <p:spPr>
          <a:xfrm rot="1101779">
            <a:off x="437658" y="1459906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572459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6-2-6 </a:t>
            </a:r>
            <a:r>
              <a:rPr lang="zh-TW" altLang="en-US" dirty="0" smtClean="0"/>
              <a:t>搜尋特定檔案格式</a:t>
            </a:r>
          </a:p>
        </p:txBody>
      </p:sp>
      <p:sp>
        <p:nvSpPr>
          <p:cNvPr id="1843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dirty="0" smtClean="0"/>
              <a:t>Google</a:t>
            </a:r>
            <a:r>
              <a:rPr lang="zh-TW" altLang="en-US" dirty="0" smtClean="0"/>
              <a:t>目前提供的檔案格式有：</a:t>
            </a:r>
            <a:r>
              <a:rPr lang="en-US" altLang="zh-TW" dirty="0" smtClean="0"/>
              <a:t>PDF</a:t>
            </a:r>
            <a:r>
              <a:rPr lang="zh-TW" altLang="en-US" dirty="0" smtClean="0"/>
              <a:t>、</a:t>
            </a:r>
            <a:r>
              <a:rPr lang="en-US" altLang="zh-TW" dirty="0" smtClean="0"/>
              <a:t>DOC</a:t>
            </a:r>
            <a:r>
              <a:rPr lang="zh-TW" altLang="en-US" dirty="0" smtClean="0"/>
              <a:t>、</a:t>
            </a:r>
            <a:r>
              <a:rPr lang="en-US" altLang="zh-TW" dirty="0" smtClean="0"/>
              <a:t>PPT</a:t>
            </a:r>
            <a:r>
              <a:rPr lang="zh-TW" altLang="en-US" dirty="0" smtClean="0"/>
              <a:t>、</a:t>
            </a:r>
            <a:r>
              <a:rPr lang="en-US" altLang="zh-TW" dirty="0" smtClean="0"/>
              <a:t>XLS</a:t>
            </a:r>
            <a:r>
              <a:rPr lang="zh-TW" altLang="en-US" dirty="0" smtClean="0"/>
              <a:t>、</a:t>
            </a:r>
            <a:r>
              <a:rPr lang="en-US" altLang="zh-TW" dirty="0" smtClean="0"/>
              <a:t>TXT</a:t>
            </a:r>
            <a:r>
              <a:rPr lang="zh-TW" altLang="en-US" dirty="0" smtClean="0"/>
              <a:t>、</a:t>
            </a:r>
            <a:r>
              <a:rPr lang="en-US" altLang="zh-TW" dirty="0" smtClean="0"/>
              <a:t>RTF</a:t>
            </a:r>
            <a:r>
              <a:rPr lang="zh-TW" altLang="en-US" dirty="0" smtClean="0"/>
              <a:t>、</a:t>
            </a:r>
            <a:r>
              <a:rPr lang="en-US" altLang="zh-TW" dirty="0" smtClean="0"/>
              <a:t>SWF</a:t>
            </a:r>
            <a:r>
              <a:rPr lang="zh-TW" altLang="en-US" dirty="0" smtClean="0"/>
              <a:t>、</a:t>
            </a:r>
            <a:r>
              <a:rPr lang="en-US" altLang="zh-TW" dirty="0" smtClean="0"/>
              <a:t>DWF</a:t>
            </a:r>
            <a:r>
              <a:rPr lang="zh-TW" altLang="en-US" dirty="0" smtClean="0"/>
              <a:t>等。</a:t>
            </a:r>
            <a:endParaRPr lang="en-US" altLang="zh-TW" dirty="0" smtClean="0"/>
          </a:p>
          <a:p>
            <a:pPr hangingPunct="1"/>
            <a:r>
              <a:rPr lang="zh-TW" altLang="en-US" dirty="0"/>
              <a:t>搜尋特定檔案格式時，可以使用「</a:t>
            </a:r>
            <a:r>
              <a:rPr lang="en-US" altLang="zh-TW" dirty="0" err="1"/>
              <a:t>filetype</a:t>
            </a:r>
            <a:r>
              <a:rPr lang="en-US" altLang="zh-TW" dirty="0"/>
              <a:t>:</a:t>
            </a:r>
            <a:r>
              <a:rPr lang="zh-TW" altLang="en-US" dirty="0"/>
              <a:t>」語法，例如：「近距離無線</a:t>
            </a:r>
            <a:r>
              <a:rPr lang="zh-TW" altLang="en-US" dirty="0" smtClean="0"/>
              <a:t>通訊 </a:t>
            </a:r>
            <a:r>
              <a:rPr lang="en-US" altLang="zh-TW" dirty="0" err="1"/>
              <a:t>filetype:pdf</a:t>
            </a:r>
            <a:r>
              <a:rPr lang="zh-TW" altLang="en-US" dirty="0"/>
              <a:t>」，「近距離無線通訊」為關鍵字，關鍵字後要留一個空白，</a:t>
            </a:r>
            <a:r>
              <a:rPr lang="zh-TW" altLang="en-US" dirty="0" smtClean="0"/>
              <a:t>再接</a:t>
            </a:r>
            <a:r>
              <a:rPr lang="zh-TW" altLang="en-US" dirty="0"/>
              <a:t>「</a:t>
            </a:r>
            <a:r>
              <a:rPr lang="en-US" altLang="zh-TW" dirty="0" err="1"/>
              <a:t>filetype</a:t>
            </a:r>
            <a:r>
              <a:rPr lang="en-US" altLang="zh-TW" dirty="0"/>
              <a:t>:</a:t>
            </a:r>
            <a:r>
              <a:rPr lang="zh-TW" altLang="en-US" dirty="0"/>
              <a:t>」語法。</a:t>
            </a:r>
            <a:endParaRPr lang="zh-TW" altLang="en-US" dirty="0" smtClean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26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6-2-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701800"/>
            <a:ext cx="7681912" cy="41290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6-2-6 </a:t>
            </a:r>
            <a:r>
              <a:rPr lang="zh-TW" altLang="en-US" dirty="0"/>
              <a:t>搜尋特定檔案格式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4294967295"/>
          </p:nvPr>
        </p:nvSpPr>
        <p:spPr>
          <a:xfrm>
            <a:off x="8159750" y="6448425"/>
            <a:ext cx="984250" cy="365125"/>
          </a:xfrm>
        </p:spPr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27</a:t>
            </a:fld>
            <a:endParaRPr lang="en-US" altLang="zh-TW"/>
          </a:p>
        </p:txBody>
      </p:sp>
      <p:sp>
        <p:nvSpPr>
          <p:cNvPr id="8" name="文字方塊 7"/>
          <p:cNvSpPr txBox="1"/>
          <p:nvPr/>
        </p:nvSpPr>
        <p:spPr>
          <a:xfrm rot="1101779">
            <a:off x="201052" y="2396010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742220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若想要知道某個專有名詞的意義時，可以使用「</a:t>
            </a:r>
            <a:r>
              <a:rPr lang="en-US" altLang="zh-TW" dirty="0"/>
              <a:t>define:</a:t>
            </a:r>
            <a:r>
              <a:rPr lang="zh-TW" altLang="en-US" dirty="0"/>
              <a:t>」語法或是「</a:t>
            </a:r>
            <a:r>
              <a:rPr lang="zh-TW" altLang="en-US" dirty="0" smtClean="0"/>
              <a:t>什麼是</a:t>
            </a:r>
            <a:r>
              <a:rPr lang="zh-TW" altLang="en-US" dirty="0"/>
              <a:t>」，例如：「</a:t>
            </a:r>
            <a:r>
              <a:rPr lang="en-US" altLang="zh-TW" dirty="0"/>
              <a:t>define:</a:t>
            </a:r>
            <a:r>
              <a:rPr lang="zh-TW" altLang="en-US" dirty="0"/>
              <a:t>塑化劑」或「什麼是 塑化劑」，「什麼是」後面須空一格</a:t>
            </a:r>
            <a:r>
              <a:rPr lang="zh-TW" altLang="en-US" dirty="0" smtClean="0"/>
              <a:t>，再</a:t>
            </a:r>
            <a:r>
              <a:rPr lang="zh-TW" altLang="en-US" dirty="0"/>
              <a:t>接「專有名詞」。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6-2-7 </a:t>
            </a:r>
            <a:r>
              <a:rPr lang="zh-TW" altLang="en-US" dirty="0" smtClean="0"/>
              <a:t>搜尋專有名詞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28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527997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6-2-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749425"/>
            <a:ext cx="7681912" cy="40322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6-2-7 </a:t>
            </a:r>
            <a:r>
              <a:rPr lang="zh-TW" altLang="en-US" dirty="0" smtClean="0"/>
              <a:t>搜尋專有名詞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29</a:t>
            </a:fld>
            <a:endParaRPr lang="en-US" altLang="zh-TW"/>
          </a:p>
        </p:txBody>
      </p:sp>
      <p:sp>
        <p:nvSpPr>
          <p:cNvPr id="7" name="文字方塊 6"/>
          <p:cNvSpPr txBox="1"/>
          <p:nvPr/>
        </p:nvSpPr>
        <p:spPr>
          <a:xfrm rot="1101779">
            <a:off x="365649" y="1481367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081569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8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專門收集網路上所有網頁位址，然後提供給網路上的使用者查詢，就稱為</a:t>
            </a:r>
            <a:r>
              <a:rPr lang="zh-TW" altLang="en-US" dirty="0" smtClean="0">
                <a:solidFill>
                  <a:srgbClr val="C00000"/>
                </a:solidFill>
              </a:rPr>
              <a:t>搜尋引擎</a:t>
            </a:r>
            <a:r>
              <a:rPr lang="en-US" altLang="zh-TW" dirty="0" smtClean="0"/>
              <a:t>(Search Engine)</a:t>
            </a:r>
            <a:r>
              <a:rPr lang="zh-TW" altLang="en-US" dirty="0" smtClean="0"/>
              <a:t>。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6-1-1 </a:t>
            </a:r>
            <a:r>
              <a:rPr lang="en-US" altLang="en-US" dirty="0" err="1" smtClean="0"/>
              <a:t>搜尋引擎</a:t>
            </a:r>
            <a:r>
              <a:rPr lang="zh-TW" altLang="en-US" dirty="0" smtClean="0"/>
              <a:t>網站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364" y="3148207"/>
            <a:ext cx="4127244" cy="2416332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6097" y="3119879"/>
            <a:ext cx="4026712" cy="2472988"/>
          </a:xfrm>
          <a:prstGeom prst="rect">
            <a:avLst/>
          </a:prstGeom>
        </p:spPr>
      </p:pic>
      <p:sp>
        <p:nvSpPr>
          <p:cNvPr id="5" name="五邊形 4"/>
          <p:cNvSpPr/>
          <p:nvPr/>
        </p:nvSpPr>
        <p:spPr>
          <a:xfrm rot="20813934">
            <a:off x="284691" y="5324810"/>
            <a:ext cx="1858989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TW" sz="2000" b="1" dirty="0">
                <a:latin typeface="+mn-ea"/>
                <a:ea typeface="+mn-ea"/>
              </a:rPr>
              <a:t>Bing</a:t>
            </a:r>
            <a:r>
              <a:rPr lang="zh-TW" altLang="en-US" sz="2000" b="1" dirty="0">
                <a:latin typeface="+mn-ea"/>
                <a:ea typeface="+mn-ea"/>
              </a:rPr>
              <a:t>搜尋引擎</a:t>
            </a:r>
          </a:p>
        </p:txBody>
      </p:sp>
      <p:sp>
        <p:nvSpPr>
          <p:cNvPr id="10" name="五邊形 9"/>
          <p:cNvSpPr/>
          <p:nvPr/>
        </p:nvSpPr>
        <p:spPr>
          <a:xfrm rot="20958757">
            <a:off x="4796469" y="5564840"/>
            <a:ext cx="2198153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altLang="zh-TW" sz="2000" b="1" dirty="0" smtClean="0">
                <a:latin typeface="+mn-ea"/>
                <a:ea typeface="+mn-ea"/>
              </a:rPr>
              <a:t>Google</a:t>
            </a:r>
            <a:r>
              <a:rPr lang="zh-TW" altLang="en-US" sz="2000" b="1" dirty="0" smtClean="0">
                <a:latin typeface="+mn-ea"/>
                <a:ea typeface="+mn-ea"/>
              </a:rPr>
              <a:t>搜尋引擎</a:t>
            </a:r>
            <a:endParaRPr lang="zh-TW" altLang="en-US" sz="2000" b="1" dirty="0">
              <a:latin typeface="+mn-ea"/>
              <a:ea typeface="+mn-ea"/>
            </a:endParaRPr>
          </a:p>
        </p:txBody>
      </p:sp>
      <p:sp>
        <p:nvSpPr>
          <p:cNvPr id="4112" name="投影片編號版面配置區 411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3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/>
              <a:t>若想要以時間區隔快速篩選出想要尋找的頁面時，可以使用「</a:t>
            </a:r>
            <a:r>
              <a:rPr lang="en-US" altLang="zh-TW" dirty="0"/>
              <a:t>before:</a:t>
            </a:r>
            <a:r>
              <a:rPr lang="zh-TW" altLang="en-US" dirty="0"/>
              <a:t>」</a:t>
            </a:r>
            <a:r>
              <a:rPr lang="zh-TW" altLang="en-US" dirty="0" smtClean="0"/>
              <a:t>及「</a:t>
            </a:r>
            <a:r>
              <a:rPr lang="en-US" altLang="zh-TW" dirty="0"/>
              <a:t>after:</a:t>
            </a:r>
            <a:r>
              <a:rPr lang="zh-TW" altLang="en-US" dirty="0"/>
              <a:t>」搜尋指令， 就可以篩選出某個時間之前、某個時間之後、或某兩</a:t>
            </a:r>
            <a:r>
              <a:rPr lang="zh-TW" altLang="en-US" dirty="0" smtClean="0"/>
              <a:t>個時間</a:t>
            </a:r>
            <a:r>
              <a:rPr lang="zh-TW" altLang="en-US" dirty="0"/>
              <a:t>點之間的搜尋結果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 smtClean="0"/>
              <a:t>在</a:t>
            </a:r>
            <a:r>
              <a:rPr lang="zh-TW" altLang="en-US" dirty="0"/>
              <a:t>搜尋時，時間點必須是年份，或者確切的年月日</a:t>
            </a:r>
            <a:r>
              <a:rPr lang="zh-TW" altLang="en-US" dirty="0" smtClean="0"/>
              <a:t>。例如</a:t>
            </a:r>
            <a:r>
              <a:rPr lang="zh-TW" altLang="en-US" dirty="0"/>
              <a:t>：「周杰倫 </a:t>
            </a:r>
            <a:r>
              <a:rPr lang="en-US" altLang="zh-TW" dirty="0" smtClean="0"/>
              <a:t>before:2020</a:t>
            </a:r>
            <a:r>
              <a:rPr lang="zh-TW" altLang="en-US" dirty="0" smtClean="0"/>
              <a:t>」、「</a:t>
            </a:r>
            <a:r>
              <a:rPr lang="zh-TW" altLang="en-US" dirty="0"/>
              <a:t>周杰倫 </a:t>
            </a:r>
            <a:r>
              <a:rPr lang="en-US" altLang="zh-TW" dirty="0" smtClean="0"/>
              <a:t>after:2010</a:t>
            </a:r>
            <a:r>
              <a:rPr lang="zh-TW" altLang="en-US" dirty="0" smtClean="0"/>
              <a:t>」、「</a:t>
            </a:r>
            <a:r>
              <a:rPr lang="zh-TW" altLang="en-US" dirty="0"/>
              <a:t>周杰倫 </a:t>
            </a:r>
            <a:r>
              <a:rPr lang="en-US" altLang="zh-TW" dirty="0" smtClean="0"/>
              <a:t>after:2010-11-1before:2020-11-15</a:t>
            </a:r>
            <a:r>
              <a:rPr lang="zh-TW" altLang="en-US" dirty="0"/>
              <a:t>」。</a:t>
            </a: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6-2-8 </a:t>
            </a:r>
            <a:r>
              <a:rPr lang="zh-TW" altLang="en-US" dirty="0" smtClean="0"/>
              <a:t>以時間區隔搜尋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294967295"/>
          </p:nvPr>
        </p:nvSpPr>
        <p:spPr>
          <a:xfrm>
            <a:off x="8159750" y="6448425"/>
            <a:ext cx="984250" cy="365125"/>
          </a:xfrm>
        </p:spPr>
        <p:txBody>
          <a:bodyPr/>
          <a:lstStyle/>
          <a:p>
            <a:pPr>
              <a:defRPr/>
            </a:pPr>
            <a:fld id="{1F53B245-39C7-4788-81ED-FDFDEFD67711}" type="slidenum">
              <a:rPr lang="en-US" altLang="zh-TW" smtClean="0"/>
              <a:pPr>
                <a:defRPr/>
              </a:pPr>
              <a:t>30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96384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dirty="0">
                <a:solidFill>
                  <a:srgbClr val="C00000"/>
                </a:solidFill>
              </a:rPr>
              <a:t>:before &amp; :after</a:t>
            </a:r>
            <a:r>
              <a:rPr lang="zh-TW" altLang="en-US" dirty="0">
                <a:solidFill>
                  <a:srgbClr val="C00000"/>
                </a:solidFill>
              </a:rPr>
              <a:t>指令時日期格式規則</a:t>
            </a:r>
          </a:p>
          <a:p>
            <a:r>
              <a:rPr lang="zh-TW" altLang="en-US" dirty="0"/>
              <a:t>年月日之間的符號可以使用「</a:t>
            </a:r>
            <a:r>
              <a:rPr lang="en-US" altLang="zh-TW" dirty="0"/>
              <a:t>/</a:t>
            </a:r>
            <a:r>
              <a:rPr lang="zh-TW" altLang="en-US" dirty="0"/>
              <a:t>」或「</a:t>
            </a:r>
            <a:r>
              <a:rPr lang="en-US" altLang="zh-TW" dirty="0"/>
              <a:t>-</a:t>
            </a:r>
            <a:r>
              <a:rPr lang="zh-TW" altLang="en-US" dirty="0"/>
              <a:t>」，例如：</a:t>
            </a:r>
            <a:r>
              <a:rPr lang="en-US" altLang="zh-TW" dirty="0"/>
              <a:t>2020/10/10</a:t>
            </a:r>
            <a:r>
              <a:rPr lang="zh-TW" altLang="en-US" dirty="0"/>
              <a:t>及</a:t>
            </a:r>
            <a:r>
              <a:rPr lang="en-US" altLang="zh-TW" dirty="0"/>
              <a:t>2020-10-10</a:t>
            </a:r>
            <a:r>
              <a:rPr lang="zh-TW" altLang="en-US" dirty="0"/>
              <a:t>。</a:t>
            </a:r>
          </a:p>
          <a:p>
            <a:r>
              <a:rPr lang="zh-TW" altLang="en-US" dirty="0"/>
              <a:t>年月日可以使用兩位數，例如：</a:t>
            </a:r>
            <a:r>
              <a:rPr lang="en-US" altLang="zh-TW" dirty="0"/>
              <a:t>2020/10/10</a:t>
            </a:r>
            <a:r>
              <a:rPr lang="zh-TW" altLang="en-US" dirty="0"/>
              <a:t>。</a:t>
            </a:r>
          </a:p>
          <a:p>
            <a:r>
              <a:rPr lang="zh-TW" altLang="en-US" dirty="0"/>
              <a:t>兩個指令可同時使用，指定日期區間，例如：</a:t>
            </a:r>
            <a:r>
              <a:rPr lang="en-US" altLang="zh-TW" dirty="0"/>
              <a:t>after:2020-10-01 before:2020-10-05</a:t>
            </a:r>
            <a:r>
              <a:rPr lang="zh-TW" altLang="en-US" dirty="0" smtClean="0"/>
              <a:t>，就是</a:t>
            </a:r>
            <a:r>
              <a:rPr lang="zh-TW" altLang="en-US" dirty="0"/>
              <a:t>搜尋</a:t>
            </a:r>
            <a:r>
              <a:rPr lang="en-US" altLang="zh-TW" dirty="0"/>
              <a:t>10/1~10/5 </a:t>
            </a:r>
            <a:r>
              <a:rPr lang="zh-TW" altLang="en-US" dirty="0"/>
              <a:t>之間的結果。</a:t>
            </a: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6-2-8 </a:t>
            </a:r>
            <a:r>
              <a:rPr lang="zh-TW" altLang="en-US" dirty="0" smtClean="0"/>
              <a:t>以時間區隔搜尋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294967295"/>
          </p:nvPr>
        </p:nvSpPr>
        <p:spPr>
          <a:xfrm>
            <a:off x="8159750" y="6448425"/>
            <a:ext cx="984250" cy="365125"/>
          </a:xfrm>
        </p:spPr>
        <p:txBody>
          <a:bodyPr/>
          <a:lstStyle/>
          <a:p>
            <a:pPr>
              <a:defRPr/>
            </a:pPr>
            <a:fld id="{1F53B245-39C7-4788-81ED-FDFDEFD67711}" type="slidenum">
              <a:rPr lang="en-US" altLang="zh-TW" smtClean="0"/>
              <a:pPr>
                <a:defRPr/>
              </a:pPr>
              <a:t>31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256139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6-2-8 </a:t>
            </a:r>
            <a:r>
              <a:rPr lang="zh-TW" altLang="en-US" dirty="0" smtClean="0"/>
              <a:t>以時間區隔搜尋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294967295"/>
          </p:nvPr>
        </p:nvSpPr>
        <p:spPr>
          <a:xfrm>
            <a:off x="8159750" y="6448425"/>
            <a:ext cx="984250" cy="365125"/>
          </a:xfrm>
        </p:spPr>
        <p:txBody>
          <a:bodyPr/>
          <a:lstStyle/>
          <a:p>
            <a:pPr>
              <a:defRPr/>
            </a:pPr>
            <a:fld id="{1F53B245-39C7-4788-81ED-FDFDEFD67711}" type="slidenum">
              <a:rPr lang="en-US" altLang="zh-TW" smtClean="0"/>
              <a:pPr>
                <a:defRPr/>
              </a:pPr>
              <a:t>32</a:t>
            </a:fld>
            <a:endParaRPr lang="en-US" altLang="zh-TW"/>
          </a:p>
        </p:txBody>
      </p:sp>
      <p:pic>
        <p:nvPicPr>
          <p:cNvPr id="7" name="6-2-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528763"/>
            <a:ext cx="7681912" cy="44735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字方塊 5"/>
          <p:cNvSpPr txBox="1"/>
          <p:nvPr/>
        </p:nvSpPr>
        <p:spPr>
          <a:xfrm rot="1101779">
            <a:off x="365649" y="1481367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1262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Google</a:t>
            </a:r>
            <a:r>
              <a:rPr lang="zh-TW" altLang="en-US" dirty="0"/>
              <a:t>提供的安全搜尋功能，可以過濾掉色情內容、圖片、影片及</a:t>
            </a:r>
            <a:r>
              <a:rPr lang="zh-TW" altLang="en-US" dirty="0" smtClean="0"/>
              <a:t>網站等</a:t>
            </a:r>
            <a:r>
              <a:rPr lang="zh-TW" altLang="en-US" dirty="0"/>
              <a:t>，讓搜尋結果更安全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 smtClean="0"/>
              <a:t>進入</a:t>
            </a:r>
            <a:r>
              <a:rPr lang="zh-TW" altLang="en-US" dirty="0"/>
              <a:t>搜尋頁面後，按下設定按鈕，於選單中點選開啟</a:t>
            </a:r>
            <a:r>
              <a:rPr lang="zh-TW" altLang="en-US" dirty="0" smtClean="0"/>
              <a:t>安全搜尋</a:t>
            </a:r>
            <a:r>
              <a:rPr lang="zh-TW" altLang="en-US" dirty="0"/>
              <a:t>選項，</a:t>
            </a:r>
            <a:r>
              <a:rPr lang="en-US" altLang="zh-TW" dirty="0"/>
              <a:t>Google</a:t>
            </a:r>
            <a:r>
              <a:rPr lang="zh-TW" altLang="en-US" dirty="0"/>
              <a:t>就會過濾掉含有露骨內容的搜尋</a:t>
            </a:r>
            <a:r>
              <a:rPr lang="zh-TW" altLang="en-US" dirty="0" smtClean="0"/>
              <a:t>結果。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6-2-9 </a:t>
            </a:r>
            <a:r>
              <a:rPr lang="zh-TW" altLang="en-US" dirty="0" smtClean="0"/>
              <a:t>安全搜尋設定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33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525459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213" y="1486645"/>
            <a:ext cx="7681912" cy="4559397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6-2-9 </a:t>
            </a:r>
            <a:r>
              <a:rPr lang="zh-TW" altLang="en-US" dirty="0"/>
              <a:t>安全搜尋設定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34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014660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altLang="zh-TW" dirty="0" smtClean="0">
                <a:hlinkClick r:id="rId2" action="ppaction://hlinksldjump"/>
              </a:rPr>
              <a:t>6-3-1 </a:t>
            </a:r>
            <a:r>
              <a:rPr lang="zh-TW" altLang="en-US" dirty="0" smtClean="0">
                <a:hlinkClick r:id="rId2" action="ppaction://hlinksldjump"/>
              </a:rPr>
              <a:t>圖片的搜尋</a:t>
            </a:r>
            <a:endParaRPr lang="zh-TW" altLang="en-US" dirty="0" smtClean="0"/>
          </a:p>
          <a:p>
            <a:pPr marL="0" indent="0" eaLnBrk="1" hangingPunct="1">
              <a:buNone/>
            </a:pPr>
            <a:r>
              <a:rPr lang="en-US" altLang="zh-TW" dirty="0" smtClean="0">
                <a:hlinkClick r:id="rId3" action="ppaction://hlinksldjump"/>
              </a:rPr>
              <a:t>6-3-2 </a:t>
            </a:r>
            <a:r>
              <a:rPr lang="zh-TW" altLang="en-US" dirty="0" smtClean="0">
                <a:hlinkClick r:id="rId3" action="ppaction://hlinksldjump"/>
              </a:rPr>
              <a:t>以圖搜尋</a:t>
            </a:r>
            <a:endParaRPr lang="en-US" altLang="zh-TW" dirty="0" smtClean="0"/>
          </a:p>
          <a:p>
            <a:pPr marL="0" indent="0" eaLnBrk="1" hangingPunct="1">
              <a:buNone/>
            </a:pPr>
            <a:r>
              <a:rPr lang="en-US" altLang="zh-TW" dirty="0" smtClean="0">
                <a:hlinkClick r:id="rId4" action="ppaction://hlinksldjump"/>
              </a:rPr>
              <a:t>6-3-3 </a:t>
            </a:r>
            <a:r>
              <a:rPr lang="zh-TW" altLang="en-US" dirty="0" smtClean="0">
                <a:hlinkClick r:id="rId4" action="ppaction://hlinksldjump"/>
              </a:rPr>
              <a:t>圖片搜尋進階設定</a:t>
            </a:r>
            <a:endParaRPr lang="zh-TW" altLang="en-US" dirty="0" smtClean="0"/>
          </a:p>
        </p:txBody>
      </p:sp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6-3 </a:t>
            </a:r>
            <a:r>
              <a:rPr lang="zh-TW" altLang="en-US" dirty="0" smtClean="0"/>
              <a:t>圖片的搜尋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35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6-3-1 </a:t>
            </a:r>
            <a:r>
              <a:rPr lang="zh-TW" altLang="en-US" dirty="0" smtClean="0"/>
              <a:t>圖片的搜尋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TW" altLang="en-US" dirty="0" smtClean="0"/>
              <a:t>使用</a:t>
            </a:r>
            <a:r>
              <a:rPr lang="en-US" altLang="zh-TW" dirty="0" smtClean="0"/>
              <a:t>Google</a:t>
            </a:r>
            <a:r>
              <a:rPr lang="zh-TW" altLang="en-US" dirty="0" smtClean="0"/>
              <a:t>提供的「圖片搜尋」服務，可以在網路上快速地找到想要的圖片，不過在使用圖片時，還是要尊重智慧財產權，千萬別用未經合法授權的圖片進行商業行為，否則是會觸法的，這是要注意的。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36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6-3-1 </a:t>
            </a:r>
            <a:r>
              <a:rPr lang="zh-TW" altLang="en-US" dirty="0" smtClean="0"/>
              <a:t>圖片的搜尋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37</a:t>
            </a:fld>
            <a:endParaRPr lang="en-US" altLang="zh-TW"/>
          </a:p>
        </p:txBody>
      </p:sp>
      <p:pic>
        <p:nvPicPr>
          <p:cNvPr id="5" name="1446B1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3568" y="1412776"/>
            <a:ext cx="7681912" cy="4579938"/>
          </a:xfrm>
          <a:ln>
            <a:solidFill>
              <a:schemeClr val="tx1"/>
            </a:solidFill>
          </a:ln>
        </p:spPr>
      </p:pic>
      <p:sp>
        <p:nvSpPr>
          <p:cNvPr id="11" name="文字方塊 10"/>
          <p:cNvSpPr txBox="1"/>
          <p:nvPr/>
        </p:nvSpPr>
        <p:spPr>
          <a:xfrm rot="1101779">
            <a:off x="437658" y="1413805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00792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除了在搜尋欄位輸入關鍵字尋找相關圖片外，還可以使用「以圖搜尋」功能</a:t>
            </a:r>
            <a:r>
              <a:rPr lang="zh-TW" altLang="en-US" dirty="0" smtClean="0"/>
              <a:t>，來</a:t>
            </a:r>
            <a:r>
              <a:rPr lang="zh-TW" altLang="en-US" dirty="0"/>
              <a:t>搜尋圖片。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6-3-2 </a:t>
            </a:r>
            <a:r>
              <a:rPr lang="zh-TW" altLang="en-US" dirty="0" smtClean="0"/>
              <a:t>以圖搜尋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38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273447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6-3-2 </a:t>
            </a:r>
            <a:r>
              <a:rPr lang="zh-TW" altLang="en-US" dirty="0" smtClean="0"/>
              <a:t>以圖搜尋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39</a:t>
            </a:fld>
            <a:endParaRPr lang="en-US" altLang="zh-TW"/>
          </a:p>
        </p:txBody>
      </p:sp>
      <p:pic>
        <p:nvPicPr>
          <p:cNvPr id="5" name="6-3-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604963"/>
            <a:ext cx="7681912" cy="43211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文字方塊 6"/>
          <p:cNvSpPr txBox="1"/>
          <p:nvPr/>
        </p:nvSpPr>
        <p:spPr>
          <a:xfrm rot="1101779">
            <a:off x="365650" y="1387897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108179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mtClean="0"/>
              <a:t>國內外常見的搜尋引擎網址</a:t>
            </a:r>
            <a:endParaRPr lang="en-US" altLang="zh-TW" dirty="0" smtClean="0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6-1-1 </a:t>
            </a:r>
            <a:r>
              <a:rPr lang="en-US" altLang="en-US" dirty="0" err="1" smtClean="0"/>
              <a:t>搜尋引擎</a:t>
            </a:r>
            <a:r>
              <a:rPr lang="zh-TW" altLang="en-US" dirty="0"/>
              <a:t>網站</a:t>
            </a:r>
            <a:endParaRPr lang="zh-TW" altLang="en-US" dirty="0" smtClean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C7EC0-6DAA-4391-9864-F45CE2AB64E0}" type="slidenum">
              <a:rPr lang="en-US" altLang="zh-TW" smtClean="0"/>
              <a:pPr/>
              <a:t>4</a:t>
            </a:fld>
            <a:endParaRPr lang="en-US" altLang="zh-TW"/>
          </a:p>
        </p:txBody>
      </p:sp>
      <p:sp>
        <p:nvSpPr>
          <p:cNvPr id="3" name="矩形 2"/>
          <p:cNvSpPr/>
          <p:nvPr/>
        </p:nvSpPr>
        <p:spPr>
          <a:xfrm rot="21053952">
            <a:off x="5653185" y="2550968"/>
            <a:ext cx="24160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Google</a:t>
            </a:r>
            <a:endParaRPr lang="zh-TW" alt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7010970" y="3831010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Bing</a:t>
            </a:r>
            <a:endParaRPr lang="zh-TW" altLang="en-US" sz="54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sp>
        <p:nvSpPr>
          <p:cNvPr id="5" name="矩形 4"/>
          <p:cNvSpPr/>
          <p:nvPr/>
        </p:nvSpPr>
        <p:spPr>
          <a:xfrm rot="782433">
            <a:off x="6647220" y="1561686"/>
            <a:ext cx="20697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 err="1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BaiDu</a:t>
            </a:r>
            <a:endParaRPr lang="zh-TW" altLang="en-US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641672" y="4955394"/>
            <a:ext cx="23261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Yahoo!</a:t>
            </a:r>
            <a:endParaRPr lang="zh-TW" alt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graphicFrame>
        <p:nvGraphicFramePr>
          <p:cNvPr id="8" name="資料庫圖表 7"/>
          <p:cNvGraphicFramePr/>
          <p:nvPr>
            <p:extLst>
              <p:ext uri="{D42A27DB-BD31-4B8C-83A1-F6EECF244321}">
                <p14:modId xmlns:p14="http://schemas.microsoft.com/office/powerpoint/2010/main" val="1194699969"/>
              </p:ext>
            </p:extLst>
          </p:nvPr>
        </p:nvGraphicFramePr>
        <p:xfrm>
          <a:off x="831885" y="1907400"/>
          <a:ext cx="4572000" cy="4185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Google</a:t>
            </a:r>
            <a:r>
              <a:rPr lang="zh-TW" altLang="en-US" dirty="0"/>
              <a:t>圖片搜尋時，可以篩選搜尋結果，找出有權使用的圖片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 smtClean="0"/>
              <a:t>在</a:t>
            </a:r>
            <a:r>
              <a:rPr lang="zh-TW" altLang="en-US" dirty="0"/>
              <a:t>搜尋</a:t>
            </a:r>
            <a:r>
              <a:rPr lang="zh-TW" altLang="en-US" dirty="0" smtClean="0"/>
              <a:t>頁面</a:t>
            </a:r>
            <a:r>
              <a:rPr lang="zh-TW" altLang="en-US" dirty="0"/>
              <a:t>中按下</a:t>
            </a:r>
            <a:r>
              <a:rPr lang="zh-TW" altLang="en-US" dirty="0" smtClean="0"/>
              <a:t>「設定」按鈕</a:t>
            </a:r>
            <a:r>
              <a:rPr lang="zh-TW" altLang="en-US" dirty="0"/>
              <a:t>，於選單中點選「進階搜尋」選項，進入進階圖片搜尋頁</a:t>
            </a:r>
            <a:r>
              <a:rPr lang="zh-TW" altLang="en-US" dirty="0" smtClean="0"/>
              <a:t>面中</a:t>
            </a:r>
            <a:r>
              <a:rPr lang="zh-TW" altLang="en-US" dirty="0"/>
              <a:t>，即可進行各種搜尋</a:t>
            </a:r>
            <a:r>
              <a:rPr lang="zh-TW" altLang="en-US" dirty="0" smtClean="0"/>
              <a:t>設定。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6-3-3 </a:t>
            </a:r>
            <a:r>
              <a:rPr lang="zh-TW" altLang="en-US" dirty="0" smtClean="0"/>
              <a:t>圖片搜尋進階設定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40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10537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213" y="1486645"/>
            <a:ext cx="7681912" cy="4559397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6-3-3 </a:t>
            </a:r>
            <a:r>
              <a:rPr lang="zh-TW" altLang="en-US" dirty="0"/>
              <a:t>圖片搜尋進階設定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41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666512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altLang="zh-TW" dirty="0" smtClean="0">
                <a:hlinkClick r:id="rId2" action="ppaction://hlinksldjump"/>
              </a:rPr>
              <a:t>6-4-1 </a:t>
            </a:r>
            <a:r>
              <a:rPr lang="zh-TW" altLang="en-US" dirty="0" smtClean="0">
                <a:hlinkClick r:id="rId2" action="ppaction://hlinksldjump"/>
              </a:rPr>
              <a:t>地理位置搜尋</a:t>
            </a:r>
            <a:endParaRPr lang="zh-TW" altLang="en-US" dirty="0" smtClean="0"/>
          </a:p>
          <a:p>
            <a:r>
              <a:rPr lang="en-US" altLang="zh-TW" dirty="0">
                <a:hlinkClick r:id="rId3" action="ppaction://hlinksldjump"/>
              </a:rPr>
              <a:t>6-4-2	</a:t>
            </a:r>
            <a:r>
              <a:rPr lang="en-US" altLang="zh-TW" dirty="0" smtClean="0">
                <a:hlinkClick r:id="rId3" action="ppaction://hlinksldjump"/>
              </a:rPr>
              <a:t> </a:t>
            </a:r>
            <a:r>
              <a:rPr lang="zh-TW" altLang="en-US" dirty="0" smtClean="0">
                <a:hlinkClick r:id="rId3" action="ppaction://hlinksldjump"/>
              </a:rPr>
              <a:t>搜尋</a:t>
            </a:r>
            <a:r>
              <a:rPr lang="zh-TW" altLang="en-US" dirty="0">
                <a:hlinkClick r:id="rId3" action="ppaction://hlinksldjump"/>
              </a:rPr>
              <a:t>週邊餐廳、飯店或</a:t>
            </a:r>
            <a:r>
              <a:rPr lang="zh-TW" altLang="en-US" dirty="0" smtClean="0">
                <a:hlinkClick r:id="rId3" action="ppaction://hlinksldjump"/>
              </a:rPr>
              <a:t>酒吧</a:t>
            </a:r>
            <a:endParaRPr lang="en-US" altLang="zh-TW" dirty="0"/>
          </a:p>
          <a:p>
            <a:r>
              <a:rPr lang="en-US" altLang="zh-TW" dirty="0">
                <a:hlinkClick r:id="rId4" action="ppaction://hlinksldjump"/>
              </a:rPr>
              <a:t>6-4-3	</a:t>
            </a:r>
            <a:r>
              <a:rPr lang="en-US" altLang="zh-TW" dirty="0" smtClean="0">
                <a:hlinkClick r:id="rId4" action="ppaction://hlinksldjump"/>
              </a:rPr>
              <a:t> </a:t>
            </a:r>
            <a:r>
              <a:rPr lang="zh-TW" altLang="en-US" dirty="0" smtClean="0">
                <a:hlinkClick r:id="rId4" action="ppaction://hlinksldjump"/>
              </a:rPr>
              <a:t>路線規劃</a:t>
            </a:r>
            <a:endParaRPr lang="en-US" altLang="zh-TW" dirty="0"/>
          </a:p>
          <a:p>
            <a:r>
              <a:rPr lang="en-US" altLang="zh-TW" cap="none" dirty="0" smtClean="0">
                <a:hlinkClick r:id="rId5" action="ppaction://hlinksldjump"/>
              </a:rPr>
              <a:t>6-4-4 </a:t>
            </a:r>
            <a:r>
              <a:rPr lang="zh-TW" altLang="en-US" cap="none" dirty="0" smtClean="0">
                <a:hlinkClick r:id="rId5" action="ppaction://hlinksldjump"/>
              </a:rPr>
              <a:t>在行動裝置上使用</a:t>
            </a:r>
            <a:r>
              <a:rPr lang="en-US" altLang="zh-TW" cap="none" dirty="0" smtClean="0">
                <a:hlinkClick r:id="rId5" action="ppaction://hlinksldjump"/>
              </a:rPr>
              <a:t>Google Maps</a:t>
            </a:r>
            <a:endParaRPr lang="zh-TW" altLang="en-US" cap="none" dirty="0" smtClean="0"/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 smtClean="0"/>
              <a:t>6-4 Google</a:t>
            </a:r>
            <a:r>
              <a:rPr lang="zh-TW" altLang="en-US" dirty="0" smtClean="0"/>
              <a:t>地圖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42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611560" y="286605"/>
            <a:ext cx="8208912" cy="82172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6-4-1 </a:t>
            </a:r>
            <a:r>
              <a:rPr lang="zh-TW" altLang="en-US" dirty="0" smtClean="0"/>
              <a:t>地理位置搜尋</a:t>
            </a:r>
          </a:p>
        </p:txBody>
      </p:sp>
      <p:sp>
        <p:nvSpPr>
          <p:cNvPr id="2662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smtClean="0"/>
              <a:t>Google</a:t>
            </a:r>
            <a:r>
              <a:rPr lang="zh-TW" altLang="en-US" smtClean="0"/>
              <a:t>地圖可快速地搜尋某個地標。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43</a:t>
            </a:fld>
            <a:endParaRPr lang="en-US" altLang="zh-TW"/>
          </a:p>
        </p:txBody>
      </p:sp>
      <p:pic>
        <p:nvPicPr>
          <p:cNvPr id="6" name="7DCA07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9005" y="1891862"/>
            <a:ext cx="7373395" cy="4450919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 rot="1101779">
            <a:off x="273061" y="3565934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若想要尋找某地點週邊有什麼餐廳的話，也可以利用</a:t>
            </a:r>
            <a:r>
              <a:rPr lang="en-US" altLang="zh-TW" dirty="0"/>
              <a:t>Google</a:t>
            </a:r>
            <a:r>
              <a:rPr lang="zh-TW" altLang="en-US" dirty="0"/>
              <a:t>地圖來</a:t>
            </a:r>
            <a:r>
              <a:rPr lang="zh-TW" altLang="en-US" dirty="0" smtClean="0"/>
              <a:t>搜尋，例如</a:t>
            </a:r>
            <a:r>
              <a:rPr lang="zh-TW" altLang="en-US" dirty="0"/>
              <a:t>：想要</a:t>
            </a:r>
            <a:r>
              <a:rPr lang="zh-TW" altLang="en-US" dirty="0" smtClean="0"/>
              <a:t>搜尋羅浮宮附近</a:t>
            </a:r>
            <a:r>
              <a:rPr lang="zh-TW" altLang="en-US" dirty="0"/>
              <a:t>的餐廳時，先搜尋出林百貨的位置，再點選「附近」</a:t>
            </a:r>
            <a:r>
              <a:rPr lang="zh-TW" altLang="en-US" dirty="0" smtClean="0"/>
              <a:t>選項，即可</a:t>
            </a:r>
            <a:r>
              <a:rPr lang="zh-TW" altLang="en-US" dirty="0"/>
              <a:t>於選單中選擇要搜尋的項目，點選後</a:t>
            </a:r>
            <a:r>
              <a:rPr lang="en-US" altLang="zh-TW" dirty="0"/>
              <a:t>Google</a:t>
            </a:r>
            <a:r>
              <a:rPr lang="zh-TW" altLang="en-US" dirty="0"/>
              <a:t>就會在地圖上列出所有相關</a:t>
            </a:r>
            <a:r>
              <a:rPr lang="zh-TW" altLang="en-US" dirty="0" smtClean="0"/>
              <a:t>的地點。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6-4-2 </a:t>
            </a:r>
            <a:r>
              <a:rPr lang="zh-TW" altLang="en-US" dirty="0" smtClean="0"/>
              <a:t>搜尋週邊餐廳、飯店或酒吧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44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227243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3568" y="1412776"/>
            <a:ext cx="7632848" cy="4585423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6-4-2 </a:t>
            </a:r>
            <a:r>
              <a:rPr lang="zh-TW" altLang="en-US" dirty="0"/>
              <a:t>搜尋週邊餐廳、飯店或酒吧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45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137804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Google</a:t>
            </a:r>
            <a:r>
              <a:rPr lang="zh-TW" altLang="en-US" dirty="0" smtClean="0"/>
              <a:t>地圖</a:t>
            </a:r>
            <a:r>
              <a:rPr lang="zh-TW" altLang="en-US" dirty="0"/>
              <a:t>提供了汽車、機車、單車、大眾運輸工具、步行等路線規劃，且</a:t>
            </a:r>
            <a:r>
              <a:rPr lang="zh-TW" altLang="en-US" dirty="0" smtClean="0"/>
              <a:t>還會</a:t>
            </a:r>
            <a:r>
              <a:rPr lang="zh-TW" altLang="en-US" dirty="0"/>
              <a:t>顯示即時的交通資訊，例如：公車即時位置與到站時間。</a:t>
            </a: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6-4-3 </a:t>
            </a:r>
            <a:r>
              <a:rPr lang="zh-TW" altLang="en-US" dirty="0" smtClean="0"/>
              <a:t>路線規劃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46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56985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6-4-3 </a:t>
            </a:r>
            <a:r>
              <a:rPr lang="zh-TW" altLang="en-US" dirty="0"/>
              <a:t>路線規劃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47</a:t>
            </a:fld>
            <a:endParaRPr lang="en-US" altLang="zh-TW"/>
          </a:p>
        </p:txBody>
      </p:sp>
      <p:pic>
        <p:nvPicPr>
          <p:cNvPr id="7" name="6-4-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506538"/>
            <a:ext cx="7681912" cy="45196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字方塊 5"/>
          <p:cNvSpPr txBox="1"/>
          <p:nvPr/>
        </p:nvSpPr>
        <p:spPr>
          <a:xfrm rot="1101779">
            <a:off x="201053" y="1306483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0602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Google Maps</a:t>
            </a:r>
            <a:r>
              <a:rPr lang="zh-TW" altLang="en-US" dirty="0" smtClean="0"/>
              <a:t>應用程式提供了語音導航功能，可協助我們輕鬆前往目的地，不管是開車、步行或騎自行車都可使用，語音導航會告知即時路況、轉彎點、可用車道等，且如果走錯路時，</a:t>
            </a:r>
            <a:r>
              <a:rPr lang="en-US" altLang="zh-TW" dirty="0" smtClean="0"/>
              <a:t>Google Maps</a:t>
            </a:r>
            <a:r>
              <a:rPr lang="zh-TW" altLang="en-US" dirty="0" smtClean="0"/>
              <a:t>還會自動重新規劃出新的路線。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600" dirty="0" smtClean="0"/>
              <a:t>6-4-4</a:t>
            </a:r>
            <a:r>
              <a:rPr lang="zh-TW" altLang="en-US" sz="3600" dirty="0" smtClean="0"/>
              <a:t>在行動裝置上使用</a:t>
            </a:r>
            <a:r>
              <a:rPr lang="en-US" altLang="zh-TW" sz="3600" dirty="0" smtClean="0"/>
              <a:t>Google Maps</a:t>
            </a:r>
            <a:endParaRPr lang="zh-TW" altLang="en-US" sz="36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C7EC0-6DAA-4391-9864-F45CE2AB64E0}" type="slidenum">
              <a:rPr lang="en-US" altLang="zh-TW" smtClean="0"/>
              <a:pPr/>
              <a:t>48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315466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600" dirty="0" smtClean="0"/>
              <a:t>6-4-4</a:t>
            </a:r>
            <a:r>
              <a:rPr lang="zh-TW" altLang="en-US" sz="3600" dirty="0" smtClean="0"/>
              <a:t>在行動裝置上使用</a:t>
            </a:r>
            <a:r>
              <a:rPr lang="en-US" altLang="zh-TW" sz="3600" dirty="0" smtClean="0"/>
              <a:t>Google Maps</a:t>
            </a:r>
            <a:endParaRPr lang="zh-TW" altLang="en-US" sz="36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C7EC0-6DAA-4391-9864-F45CE2AB64E0}" type="slidenum">
              <a:rPr lang="en-US" altLang="zh-TW" smtClean="0"/>
              <a:pPr/>
              <a:t>49</a:t>
            </a:fld>
            <a:endParaRPr lang="en-US" altLang="zh-TW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213" y="1650901"/>
            <a:ext cx="7681912" cy="423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6072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搜尋引擎主要的工作是搜尋</a:t>
            </a:r>
            <a:r>
              <a:rPr lang="en-US" altLang="zh-TW" dirty="0" smtClean="0"/>
              <a:t>Web</a:t>
            </a:r>
            <a:r>
              <a:rPr lang="zh-TW" altLang="en-US" dirty="0" smtClean="0"/>
              <a:t>伺服器的資訊，再將資訊進行分類，並建立索引，然後將索引的內容存放到資料庫中，當使用者搜尋某個關鍵字的時候，所有在頁面內容中包含了該關鍵字的網頁都會被搜尋出來，再經過複雜的演算法進行排序，最後將結果按照與搜尋關鍵字的相關度高低，依次排列出來。</a:t>
            </a:r>
            <a:endParaRPr lang="en-US" altLang="zh-TW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6-1-2 </a:t>
            </a:r>
            <a:r>
              <a:rPr lang="zh-TW" altLang="en-US" smtClean="0"/>
              <a:t>搜尋引擎原理</a:t>
            </a:r>
            <a:endParaRPr lang="zh-TW" alt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C7EC0-6DAA-4391-9864-F45CE2AB64E0}" type="slidenum">
              <a:rPr lang="en-US" altLang="zh-TW" smtClean="0"/>
              <a:pPr/>
              <a:t>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435356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600" dirty="0" smtClean="0"/>
              <a:t>6-4-4</a:t>
            </a:r>
            <a:r>
              <a:rPr lang="zh-TW" altLang="en-US" sz="3600" dirty="0" smtClean="0"/>
              <a:t>在行動裝置上使用</a:t>
            </a:r>
            <a:r>
              <a:rPr lang="en-US" altLang="zh-TW" sz="3600" dirty="0" smtClean="0"/>
              <a:t>Google Maps</a:t>
            </a:r>
            <a:endParaRPr lang="zh-TW" altLang="en-US" sz="36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C7EC0-6DAA-4391-9864-F45CE2AB64E0}" type="slidenum">
              <a:rPr lang="en-US" altLang="zh-TW" smtClean="0"/>
              <a:pPr/>
              <a:t>50</a:t>
            </a:fld>
            <a:endParaRPr lang="en-US" altLang="zh-TW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213" y="1645816"/>
            <a:ext cx="7681912" cy="424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2898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內容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2" action="ppaction://hlinksldjump"/>
              </a:rPr>
              <a:t>6-5-1 </a:t>
            </a:r>
            <a:r>
              <a:rPr lang="zh-TW" altLang="en-US" dirty="0" smtClean="0">
                <a:hlinkClick r:id="rId2" action="ppaction://hlinksldjump"/>
              </a:rPr>
              <a:t>找行程</a:t>
            </a:r>
            <a:endParaRPr lang="en-US" altLang="zh-TW" dirty="0"/>
          </a:p>
          <a:p>
            <a:r>
              <a:rPr lang="en-US" altLang="zh-TW" dirty="0" smtClean="0">
                <a:hlinkClick r:id="rId3" action="ppaction://hlinksldjump"/>
              </a:rPr>
              <a:t>6-5-2 </a:t>
            </a:r>
            <a:r>
              <a:rPr lang="zh-TW" altLang="en-US" dirty="0" smtClean="0">
                <a:hlinkClick r:id="rId3" action="ppaction://hlinksldjump"/>
              </a:rPr>
              <a:t>找</a:t>
            </a:r>
            <a:r>
              <a:rPr lang="zh-TW" altLang="en-US" dirty="0">
                <a:hlinkClick r:id="rId3" action="ppaction://hlinksldjump"/>
              </a:rPr>
              <a:t>航班、訂飯店</a:t>
            </a:r>
            <a:endParaRPr lang="zh-TW" altLang="en-US" dirty="0" smtClean="0"/>
          </a:p>
        </p:txBody>
      </p:sp>
      <p:sp>
        <p:nvSpPr>
          <p:cNvPr id="3174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dirty="0" smtClean="0"/>
              <a:t>6-5 Google</a:t>
            </a:r>
            <a:r>
              <a:rPr lang="zh-TW" altLang="en-US" dirty="0" smtClean="0"/>
              <a:t>行程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51</a:t>
            </a:fld>
            <a:endParaRPr lang="en-US" altLang="zh-TW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dirty="0" smtClean="0"/>
              <a:t>Google</a:t>
            </a:r>
            <a:r>
              <a:rPr lang="zh-TW" altLang="en-US" dirty="0" smtClean="0"/>
              <a:t>行程</a:t>
            </a:r>
            <a:r>
              <a:rPr lang="zh-TW" altLang="en-US" dirty="0"/>
              <a:t>是</a:t>
            </a:r>
            <a:r>
              <a:rPr lang="en-US" altLang="zh-TW" dirty="0" smtClean="0"/>
              <a:t>Google</a:t>
            </a:r>
            <a:r>
              <a:rPr lang="zh-TW" altLang="en-US" dirty="0" smtClean="0"/>
              <a:t>推出</a:t>
            </a:r>
            <a:r>
              <a:rPr lang="zh-TW" altLang="en-US" dirty="0"/>
              <a:t>的整合旅遊資訊相關的服務，讓使用者可以在</a:t>
            </a:r>
            <a:r>
              <a:rPr lang="zh-TW" altLang="en-US" dirty="0" smtClean="0"/>
              <a:t>行程網站</a:t>
            </a:r>
            <a:r>
              <a:rPr lang="zh-TW" altLang="en-US" dirty="0"/>
              <a:t>中，完成所有跟旅行相關的活動，例如：找航班、訂機票、訂飯店、行程</a:t>
            </a:r>
            <a:r>
              <a:rPr lang="zh-TW" altLang="en-US" dirty="0" smtClean="0"/>
              <a:t>規劃</a:t>
            </a:r>
            <a:r>
              <a:rPr lang="zh-TW" altLang="en-US" dirty="0"/>
              <a:t>、查看景點等資訊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/>
              <a:t>進入</a:t>
            </a:r>
            <a:r>
              <a:rPr lang="en-US" altLang="zh-TW" dirty="0" smtClean="0"/>
              <a:t>Google</a:t>
            </a:r>
            <a:r>
              <a:rPr lang="zh-TW" altLang="en-US" dirty="0" smtClean="0"/>
              <a:t>行程</a:t>
            </a:r>
            <a:r>
              <a:rPr lang="zh-TW" altLang="en-US" dirty="0"/>
              <a:t>網站後，即可開始搜尋要前往的旅行地點</a:t>
            </a:r>
            <a:r>
              <a:rPr lang="zh-TW" altLang="en-US" dirty="0" smtClean="0"/>
              <a:t>，點選</a:t>
            </a:r>
            <a:r>
              <a:rPr lang="zh-TW" altLang="en-US" dirty="0"/>
              <a:t>推薦</a:t>
            </a:r>
            <a:r>
              <a:rPr lang="zh-TW" altLang="en-US" dirty="0" smtClean="0"/>
              <a:t>行程，</a:t>
            </a:r>
            <a:r>
              <a:rPr lang="zh-TW" altLang="en-US" dirty="0"/>
              <a:t>在頁面中會有</a:t>
            </a:r>
            <a:r>
              <a:rPr lang="zh-TW" altLang="en-US" dirty="0" smtClean="0"/>
              <a:t>旅遊指南</a:t>
            </a:r>
            <a:r>
              <a:rPr lang="zh-TW" altLang="en-US" dirty="0"/>
              <a:t>、觀光景點、日行程規劃、規劃旅遊行程等選項，利用這些選項即可規劃</a:t>
            </a:r>
            <a:r>
              <a:rPr lang="zh-TW" altLang="en-US" dirty="0" smtClean="0"/>
              <a:t>行程。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6-5-1 </a:t>
            </a:r>
            <a:r>
              <a:rPr lang="zh-TW" altLang="en-US" dirty="0" smtClean="0"/>
              <a:t>找</a:t>
            </a:r>
            <a:r>
              <a:rPr lang="zh-TW" altLang="en-US" dirty="0"/>
              <a:t>行程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52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537744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213" y="1458895"/>
            <a:ext cx="7681912" cy="4614897"/>
          </a:xfrm>
          <a:prstGeom prst="rect">
            <a:avLst/>
          </a:prstGeom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6-5-1 </a:t>
            </a:r>
            <a:r>
              <a:rPr lang="zh-TW" altLang="en-US" dirty="0" smtClean="0"/>
              <a:t>找</a:t>
            </a:r>
            <a:r>
              <a:rPr lang="zh-TW" altLang="en-US" dirty="0"/>
              <a:t>行程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53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603729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Google</a:t>
            </a:r>
            <a:r>
              <a:rPr lang="zh-TW" altLang="en-US" dirty="0" smtClean="0"/>
              <a:t>行程</a:t>
            </a:r>
            <a:r>
              <a:rPr lang="zh-TW" altLang="en-US" dirty="0"/>
              <a:t>還可以快速找出當天最便宜機票，或是查看這段期間內，什麼</a:t>
            </a:r>
            <a:r>
              <a:rPr lang="zh-TW" altLang="en-US" dirty="0" smtClean="0"/>
              <a:t>時候的</a:t>
            </a:r>
            <a:r>
              <a:rPr lang="zh-TW" altLang="en-US" dirty="0"/>
              <a:t>機票較</a:t>
            </a:r>
            <a:r>
              <a:rPr lang="zh-TW" altLang="en-US" dirty="0" smtClean="0"/>
              <a:t>便宜。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6-5-2 </a:t>
            </a:r>
            <a:r>
              <a:rPr lang="zh-TW" altLang="en-US" dirty="0" smtClean="0"/>
              <a:t>找</a:t>
            </a:r>
            <a:r>
              <a:rPr lang="zh-TW" altLang="en-US" dirty="0"/>
              <a:t>航班、訂飯店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54</a:t>
            </a:fld>
            <a:endParaRPr lang="en-US" altLang="zh-TW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25804" y="2918646"/>
            <a:ext cx="5580424" cy="335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67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在飯店選項中，</a:t>
            </a:r>
            <a:r>
              <a:rPr lang="en-US" altLang="zh-TW" dirty="0" smtClean="0"/>
              <a:t>Google</a:t>
            </a:r>
            <a:r>
              <a:rPr lang="zh-TW" altLang="en-US" dirty="0" smtClean="0"/>
              <a:t>行程</a:t>
            </a:r>
            <a:r>
              <a:rPr lang="zh-TW" altLang="en-US" dirty="0"/>
              <a:t>會列出該地點的飯店，找到想要住的飯店後，</a:t>
            </a:r>
            <a:r>
              <a:rPr lang="zh-TW" altLang="en-US" dirty="0" smtClean="0"/>
              <a:t>即可訂房</a:t>
            </a:r>
            <a:r>
              <a:rPr lang="zh-TW" altLang="en-US" dirty="0"/>
              <a:t>，非常的</a:t>
            </a:r>
            <a:r>
              <a:rPr lang="zh-TW" altLang="en-US" dirty="0" smtClean="0"/>
              <a:t>方便。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6-5-2 </a:t>
            </a:r>
            <a:r>
              <a:rPr lang="zh-TW" altLang="en-US" dirty="0" smtClean="0"/>
              <a:t>找</a:t>
            </a:r>
            <a:r>
              <a:rPr lang="zh-TW" altLang="en-US" dirty="0"/>
              <a:t>航班、訂飯店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55</a:t>
            </a:fld>
            <a:endParaRPr lang="en-US" altLang="zh-TW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7482" y="2904517"/>
            <a:ext cx="5547736" cy="3332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5476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2" action="ppaction://hlinksldjump"/>
              </a:rPr>
              <a:t>6-6-1	</a:t>
            </a:r>
            <a:r>
              <a:rPr lang="en-US" altLang="zh-TW" dirty="0" smtClean="0">
                <a:hlinkClick r:id="rId2" action="ppaction://hlinksldjump"/>
              </a:rPr>
              <a:t> </a:t>
            </a:r>
            <a:r>
              <a:rPr lang="zh-TW" altLang="en-US" dirty="0" smtClean="0">
                <a:hlinkClick r:id="rId2" action="ppaction://hlinksldjump"/>
              </a:rPr>
              <a:t>文字翻譯</a:t>
            </a:r>
            <a:endParaRPr lang="en-US" altLang="zh-TW" dirty="0"/>
          </a:p>
          <a:p>
            <a:r>
              <a:rPr lang="en-US" altLang="zh-TW" dirty="0">
                <a:hlinkClick r:id="rId3" action="ppaction://hlinksldjump"/>
              </a:rPr>
              <a:t>6-6-2	</a:t>
            </a:r>
            <a:r>
              <a:rPr lang="en-US" altLang="zh-TW" dirty="0" smtClean="0">
                <a:hlinkClick r:id="rId3" action="ppaction://hlinksldjump"/>
              </a:rPr>
              <a:t> </a:t>
            </a:r>
            <a:r>
              <a:rPr lang="zh-TW" altLang="en-US" dirty="0" smtClean="0">
                <a:hlinkClick r:id="rId3" action="ppaction://hlinksldjump"/>
              </a:rPr>
              <a:t>文件翻譯</a:t>
            </a:r>
            <a:endParaRPr lang="en-US" altLang="zh-TW" dirty="0"/>
          </a:p>
          <a:p>
            <a:r>
              <a:rPr lang="en-US" altLang="zh-TW" dirty="0">
                <a:hlinkClick r:id="rId4" action="ppaction://hlinksldjump"/>
              </a:rPr>
              <a:t>6-6-3	</a:t>
            </a:r>
            <a:r>
              <a:rPr lang="en-US" altLang="zh-TW" dirty="0" smtClean="0">
                <a:hlinkClick r:id="rId4" action="ppaction://hlinksldjump"/>
              </a:rPr>
              <a:t> </a:t>
            </a:r>
            <a:r>
              <a:rPr lang="zh-TW" altLang="en-US" dirty="0" smtClean="0">
                <a:hlinkClick r:id="rId4" action="ppaction://hlinksldjump"/>
              </a:rPr>
              <a:t>網頁</a:t>
            </a:r>
            <a:r>
              <a:rPr lang="zh-TW" altLang="en-US" dirty="0">
                <a:hlinkClick r:id="rId4" action="ppaction://hlinksldjump"/>
              </a:rPr>
              <a:t>全文翻譯</a:t>
            </a:r>
            <a:endParaRPr lang="zh-TW" altLang="en-US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6-6 Google</a:t>
            </a:r>
            <a:r>
              <a:rPr lang="zh-TW" altLang="en-US" dirty="0"/>
              <a:t>翻譯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56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45602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Google</a:t>
            </a:r>
            <a:r>
              <a:rPr lang="zh-TW" altLang="en-US" dirty="0" smtClean="0"/>
              <a:t>提供</a:t>
            </a:r>
            <a:r>
              <a:rPr lang="zh-TW" altLang="en-US" dirty="0"/>
              <a:t>了翻譯服務</a:t>
            </a:r>
            <a:r>
              <a:rPr lang="zh-TW" altLang="en-US" dirty="0" smtClean="0"/>
              <a:t>網頁， </a:t>
            </a:r>
            <a:r>
              <a:rPr lang="zh-TW" altLang="en-US" dirty="0"/>
              <a:t>在無須</a:t>
            </a:r>
            <a:r>
              <a:rPr lang="zh-TW" altLang="en-US" dirty="0" smtClean="0"/>
              <a:t>登入</a:t>
            </a:r>
            <a:r>
              <a:rPr lang="en-US" altLang="zh-TW" dirty="0" smtClean="0"/>
              <a:t>Google</a:t>
            </a:r>
            <a:r>
              <a:rPr lang="zh-TW" altLang="en-US" dirty="0" smtClean="0"/>
              <a:t>帳號</a:t>
            </a:r>
            <a:r>
              <a:rPr lang="zh-TW" altLang="en-US" dirty="0"/>
              <a:t>的狀態下即可</a:t>
            </a:r>
            <a:r>
              <a:rPr lang="zh-TW" altLang="en-US" dirty="0" smtClean="0"/>
              <a:t>使用。</a:t>
            </a:r>
            <a:endParaRPr lang="zh-TW" altLang="en-US" dirty="0"/>
          </a:p>
          <a:p>
            <a:r>
              <a:rPr lang="en-US" altLang="zh-TW" dirty="0" smtClean="0"/>
              <a:t>Google</a:t>
            </a:r>
            <a:r>
              <a:rPr lang="zh-TW" altLang="en-US" dirty="0" smtClean="0"/>
              <a:t>翻譯</a:t>
            </a:r>
            <a:r>
              <a:rPr lang="zh-TW" altLang="en-US" dirty="0"/>
              <a:t>提供多國語言的翻譯服務，要進行文字翻譯時，按下文字按鈕後</a:t>
            </a:r>
            <a:r>
              <a:rPr lang="zh-TW" altLang="en-US" dirty="0" smtClean="0"/>
              <a:t>，在</a:t>
            </a:r>
            <a:r>
              <a:rPr lang="zh-TW" altLang="en-US" dirty="0"/>
              <a:t>左邊窗格中輸入想要翻譯的內容，並指定語言，再選擇要翻譯成哪國語言後，</a:t>
            </a:r>
            <a:r>
              <a:rPr lang="zh-TW" altLang="en-US" dirty="0" smtClean="0"/>
              <a:t>便會</a:t>
            </a:r>
            <a:r>
              <a:rPr lang="zh-TW" altLang="en-US" dirty="0"/>
              <a:t>即時的翻譯出文章</a:t>
            </a:r>
            <a:r>
              <a:rPr lang="zh-TW" altLang="en-US" dirty="0" smtClean="0"/>
              <a:t>內容。</a:t>
            </a:r>
            <a:endParaRPr lang="zh-TW" altLang="en-US" dirty="0"/>
          </a:p>
        </p:txBody>
      </p:sp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6-6-1 </a:t>
            </a:r>
            <a:r>
              <a:rPr lang="zh-TW" altLang="en-US" dirty="0"/>
              <a:t>文字翻譯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57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99194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6-6-1 </a:t>
            </a:r>
            <a:r>
              <a:rPr lang="zh-TW" altLang="en-US" dirty="0"/>
              <a:t>文字翻譯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58</a:t>
            </a:fld>
            <a:endParaRPr lang="en-US" altLang="zh-TW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1621" y="1295400"/>
            <a:ext cx="7027096" cy="494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4220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Google</a:t>
            </a:r>
            <a:r>
              <a:rPr lang="zh-TW" altLang="en-US" dirty="0" smtClean="0"/>
              <a:t>翻譯</a:t>
            </a:r>
            <a:r>
              <a:rPr lang="zh-TW" altLang="en-US" dirty="0"/>
              <a:t>除了提供文字翻譯外，還可以直接上傳文件，進行文件的翻譯</a:t>
            </a:r>
            <a:r>
              <a:rPr lang="zh-TW" altLang="en-US" dirty="0" smtClean="0"/>
              <a:t>，目前</a:t>
            </a:r>
            <a:r>
              <a:rPr lang="zh-TW" altLang="en-US" dirty="0"/>
              <a:t>可以上傳的文件格式有</a:t>
            </a:r>
            <a:r>
              <a:rPr lang="en-US" altLang="zh-TW" dirty="0"/>
              <a:t>.doc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docx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odf</a:t>
            </a:r>
            <a:r>
              <a:rPr lang="zh-TW" altLang="en-US" dirty="0"/>
              <a:t>、</a:t>
            </a:r>
            <a:r>
              <a:rPr lang="en-US" altLang="zh-TW" dirty="0"/>
              <a:t>.pdf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ppt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pptx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ps</a:t>
            </a:r>
            <a:r>
              <a:rPr lang="zh-TW" altLang="en-US" dirty="0"/>
              <a:t>、</a:t>
            </a:r>
            <a:r>
              <a:rPr lang="en-US" altLang="zh-TW" dirty="0"/>
              <a:t>.rtf</a:t>
            </a:r>
            <a:r>
              <a:rPr lang="zh-TW" altLang="en-US" dirty="0" smtClean="0"/>
              <a:t>、</a:t>
            </a:r>
            <a:r>
              <a:rPr lang="en-US" altLang="zh-TW" dirty="0" smtClean="0"/>
              <a:t>.</a:t>
            </a:r>
            <a:r>
              <a:rPr lang="en-US" altLang="zh-TW" dirty="0"/>
              <a:t>txt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xls</a:t>
            </a:r>
            <a:r>
              <a:rPr lang="zh-TW" altLang="en-US" dirty="0"/>
              <a:t>、</a:t>
            </a:r>
            <a:r>
              <a:rPr lang="en-US" altLang="zh-TW" dirty="0"/>
              <a:t>.</a:t>
            </a:r>
            <a:r>
              <a:rPr lang="en-US" altLang="zh-TW" dirty="0" err="1"/>
              <a:t>xlsx</a:t>
            </a:r>
            <a:r>
              <a:rPr lang="zh-TW" altLang="en-US" dirty="0"/>
              <a:t>。</a:t>
            </a:r>
          </a:p>
        </p:txBody>
      </p:sp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6-6-2	</a:t>
            </a:r>
            <a:r>
              <a:rPr lang="zh-TW" altLang="en-US" dirty="0"/>
              <a:t>文件翻譯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59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954627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搜尋引擎的運作原理主要可分為三步驟：</a:t>
            </a:r>
            <a:endParaRPr lang="en-US" altLang="zh-TW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6-1-2 </a:t>
            </a:r>
            <a:r>
              <a:rPr lang="zh-TW" altLang="en-US" smtClean="0"/>
              <a:t>搜尋引擎原理</a:t>
            </a:r>
            <a:endParaRPr lang="zh-TW" alt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C7EC0-6DAA-4391-9864-F45CE2AB64E0}" type="slidenum">
              <a:rPr lang="en-US" altLang="zh-TW" smtClean="0"/>
              <a:pPr/>
              <a:t>6</a:t>
            </a:fld>
            <a:endParaRPr lang="en-US" altLang="zh-TW"/>
          </a:p>
        </p:txBody>
      </p:sp>
      <p:graphicFrame>
        <p:nvGraphicFramePr>
          <p:cNvPr id="8" name="資料庫圖表 7"/>
          <p:cNvGraphicFramePr/>
          <p:nvPr>
            <p:extLst>
              <p:ext uri="{D42A27DB-BD31-4B8C-83A1-F6EECF244321}">
                <p14:modId xmlns:p14="http://schemas.microsoft.com/office/powerpoint/2010/main" val="420562253"/>
              </p:ext>
            </p:extLst>
          </p:nvPr>
        </p:nvGraphicFramePr>
        <p:xfrm>
          <a:off x="687684" y="2060848"/>
          <a:ext cx="7484715" cy="2664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19739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6-6-2	</a:t>
            </a:r>
            <a:r>
              <a:rPr lang="zh-TW" altLang="en-US" dirty="0"/>
              <a:t>文件翻譯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60</a:t>
            </a:fld>
            <a:endParaRPr lang="en-US" altLang="zh-TW"/>
          </a:p>
        </p:txBody>
      </p:sp>
      <p:pic>
        <p:nvPicPr>
          <p:cNvPr id="3" name="6-6-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506538"/>
            <a:ext cx="7681912" cy="45196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文字方塊 11"/>
          <p:cNvSpPr txBox="1"/>
          <p:nvPr/>
        </p:nvSpPr>
        <p:spPr>
          <a:xfrm rot="1101779">
            <a:off x="201053" y="1306483"/>
            <a:ext cx="821014" cy="400110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latin typeface="+mn-ea"/>
                <a:ea typeface="+mn-ea"/>
              </a:rPr>
              <a:t>影片</a:t>
            </a:r>
            <a:endParaRPr lang="zh-TW" altLang="en-US" sz="20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267295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除了進入</a:t>
            </a:r>
            <a:r>
              <a:rPr lang="en-US" altLang="zh-TW" dirty="0" smtClean="0"/>
              <a:t>Google</a:t>
            </a:r>
            <a:r>
              <a:rPr lang="zh-TW" altLang="en-US" dirty="0" smtClean="0"/>
              <a:t>翻譯</a:t>
            </a:r>
            <a:r>
              <a:rPr lang="zh-TW" altLang="en-US" dirty="0"/>
              <a:t>服務網頁中使用翻譯功能外</a:t>
            </a:r>
            <a:r>
              <a:rPr lang="zh-TW" altLang="en-US" dirty="0" smtClean="0"/>
              <a:t>，還</a:t>
            </a:r>
            <a:r>
              <a:rPr lang="zh-TW" altLang="en-US" dirty="0"/>
              <a:t>能直接使用</a:t>
            </a:r>
            <a:r>
              <a:rPr lang="en-US" altLang="zh-TW" dirty="0" smtClean="0"/>
              <a:t>Google Chrome </a:t>
            </a:r>
            <a:r>
              <a:rPr lang="zh-TW" altLang="en-US" dirty="0"/>
              <a:t>瀏覽器內建的翻譯功能，將整個網頁內容翻譯出來。</a:t>
            </a:r>
            <a:endParaRPr lang="en-US" altLang="zh-TW" dirty="0" smtClean="0"/>
          </a:p>
          <a:p>
            <a:r>
              <a:rPr lang="zh-TW" altLang="en-US" dirty="0" smtClean="0"/>
              <a:t>當</a:t>
            </a:r>
            <a:r>
              <a:rPr lang="zh-TW" altLang="en-US" dirty="0"/>
              <a:t>進入非中文網頁</a:t>
            </a:r>
            <a:r>
              <a:rPr lang="zh-TW" altLang="en-US" dirty="0" smtClean="0"/>
              <a:t>，網址</a:t>
            </a:r>
            <a:r>
              <a:rPr lang="zh-TW" altLang="en-US" dirty="0"/>
              <a:t>列上便會出現圖示，詢問是否要翻譯這個網頁，於選單中點選「翻譯」，便</a:t>
            </a:r>
            <a:r>
              <a:rPr lang="zh-TW" altLang="en-US" dirty="0" smtClean="0"/>
              <a:t>會將</a:t>
            </a:r>
            <a:r>
              <a:rPr lang="zh-TW" altLang="en-US" dirty="0"/>
              <a:t>網頁內容翻譯為</a:t>
            </a:r>
            <a:r>
              <a:rPr lang="zh-TW" altLang="en-US" dirty="0" smtClean="0"/>
              <a:t>中文示</a:t>
            </a:r>
            <a:r>
              <a:rPr lang="zh-TW" altLang="en-US" dirty="0"/>
              <a:t>。</a:t>
            </a:r>
          </a:p>
        </p:txBody>
      </p:sp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6-6-3	</a:t>
            </a:r>
            <a:r>
              <a:rPr lang="zh-TW" altLang="en-US" dirty="0"/>
              <a:t>網頁全文翻譯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61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977672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6-6-3	</a:t>
            </a:r>
            <a:r>
              <a:rPr lang="zh-TW" altLang="en-US"/>
              <a:t>網頁全文翻譯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A7C7EC0-6DAA-4391-9864-F45CE2AB64E0}" type="slidenum">
              <a:rPr lang="en-US" altLang="zh-TW" smtClean="0"/>
              <a:pPr>
                <a:defRPr/>
              </a:pPr>
              <a:t>62</a:t>
            </a:fld>
            <a:endParaRPr lang="en-US" altLang="zh-TW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213" y="1317350"/>
            <a:ext cx="7681912" cy="489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9488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4281857"/>
              </p:ext>
            </p:extLst>
          </p:nvPr>
        </p:nvGraphicFramePr>
        <p:xfrm>
          <a:off x="684213" y="1295400"/>
          <a:ext cx="7681912" cy="4941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6-1-2 </a:t>
            </a:r>
            <a:r>
              <a:rPr lang="zh-TW" altLang="en-US" smtClean="0"/>
              <a:t>搜尋引擎原理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C7EC0-6DAA-4391-9864-F45CE2AB64E0}" type="slidenum">
              <a:rPr lang="en-US" altLang="zh-TW" smtClean="0"/>
              <a:pPr/>
              <a:t>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234459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8591378"/>
              </p:ext>
            </p:extLst>
          </p:nvPr>
        </p:nvGraphicFramePr>
        <p:xfrm>
          <a:off x="684213" y="1295400"/>
          <a:ext cx="7681912" cy="4941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6-1-2 </a:t>
            </a:r>
            <a:r>
              <a:rPr lang="zh-TW" altLang="en-US" smtClean="0"/>
              <a:t>搜尋引擎原理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C7EC0-6DAA-4391-9864-F45CE2AB64E0}" type="slidenum">
              <a:rPr lang="en-US" altLang="zh-TW" smtClean="0"/>
              <a:pPr/>
              <a:t>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05667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7883832"/>
              </p:ext>
            </p:extLst>
          </p:nvPr>
        </p:nvGraphicFramePr>
        <p:xfrm>
          <a:off x="684213" y="1295400"/>
          <a:ext cx="7681912" cy="4941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6-1-2 </a:t>
            </a:r>
            <a:r>
              <a:rPr lang="zh-TW" altLang="en-US" smtClean="0"/>
              <a:t>搜尋引擎原理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C7EC0-6DAA-4391-9864-F45CE2AB64E0}" type="slidenum">
              <a:rPr lang="en-US" altLang="zh-TW" smtClean="0"/>
              <a:pPr/>
              <a:t>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474631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網際網路">
  <a:themeElements>
    <a:clrScheme name="自訂 9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A8EBEF"/>
      </a:hlink>
      <a:folHlink>
        <a:srgbClr val="A0ACB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霧面玻璃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2000" dirty="0">
            <a:latin typeface="微軟正黑體" panose="020B0604030504040204" pitchFamily="34" charset="-120"/>
            <a:ea typeface="微軟正黑體" panose="020B0604030504040204" pitchFamily="34" charset="-12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網際網路" id="{FABB4132-AA0F-4E3C-9BDF-A07398F176C6}" vid="{AC836B48-41DA-43FC-A0ED-EFD37F911F2C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網際網路</Template>
  <TotalTime>1848</TotalTime>
  <Words>2459</Words>
  <Application>Microsoft Office PowerPoint</Application>
  <PresentationFormat>如螢幕大小 (4:3)</PresentationFormat>
  <Paragraphs>257</Paragraphs>
  <Slides>62</Slides>
  <Notes>0</Notes>
  <HiddenSlides>0</HiddenSlides>
  <MMClips>15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62</vt:i4>
      </vt:variant>
    </vt:vector>
  </HeadingPairs>
  <TitlesOfParts>
    <vt:vector size="69" baseType="lpstr">
      <vt:lpstr>微軟正黑體</vt:lpstr>
      <vt:lpstr>新細明體</vt:lpstr>
      <vt:lpstr>Arial</vt:lpstr>
      <vt:lpstr>Calibri</vt:lpstr>
      <vt:lpstr>Trebuchet MS</vt:lpstr>
      <vt:lpstr>Wingdings</vt:lpstr>
      <vt:lpstr>網際網路</vt:lpstr>
      <vt:lpstr>CHAPTER06 網路資源搜尋</vt:lpstr>
      <vt:lpstr>6-1 認識搜尋引擎</vt:lpstr>
      <vt:lpstr>6-1-1 搜尋引擎網站</vt:lpstr>
      <vt:lpstr>6-1-1 搜尋引擎網站</vt:lpstr>
      <vt:lpstr>6-1-2 搜尋引擎原理</vt:lpstr>
      <vt:lpstr>6-1-2 搜尋引擎原理</vt:lpstr>
      <vt:lpstr>6-1-2 搜尋引擎原理</vt:lpstr>
      <vt:lpstr>6-1-2 搜尋引擎原理</vt:lpstr>
      <vt:lpstr>6-1-2 搜尋引擎原理</vt:lpstr>
      <vt:lpstr>6-2 搜尋引擎的使用</vt:lpstr>
      <vt:lpstr>6-2-1 關鍵字搜尋</vt:lpstr>
      <vt:lpstr>6-2-1 關鍵字搜尋</vt:lpstr>
      <vt:lpstr>6-2-2 詞組搜尋</vt:lpstr>
      <vt:lpstr>6-2-3 增加或刪除的搜尋技巧</vt:lpstr>
      <vt:lpstr>6-2-3 增加或刪除的搜尋技巧</vt:lpstr>
      <vt:lpstr>6-2-3 增加或刪除的搜尋技巧</vt:lpstr>
      <vt:lpstr>6-2-3 增加或刪除的搜尋技巧</vt:lpstr>
      <vt:lpstr>6-2-3 增加或刪除的搜尋技巧</vt:lpstr>
      <vt:lpstr>6-2-3 增加或刪除的搜尋技巧</vt:lpstr>
      <vt:lpstr>6-2-3 增加或刪除的搜尋技巧</vt:lpstr>
      <vt:lpstr>6-2-3 增加或刪除的搜尋技巧</vt:lpstr>
      <vt:lpstr>6-2-4 在特定網站上搜尋資料</vt:lpstr>
      <vt:lpstr>6-2-4 在特定網站上搜尋資料</vt:lpstr>
      <vt:lpstr>6-2-5 數字範圍搜尋</vt:lpstr>
      <vt:lpstr>6-2-5 數字範圍搜尋</vt:lpstr>
      <vt:lpstr>6-2-6 搜尋特定檔案格式</vt:lpstr>
      <vt:lpstr>6-2-6 搜尋特定檔案格式</vt:lpstr>
      <vt:lpstr>6-2-7 搜尋專有名詞</vt:lpstr>
      <vt:lpstr>6-2-7 搜尋專有名詞</vt:lpstr>
      <vt:lpstr>6-2-8 以時間區隔搜尋</vt:lpstr>
      <vt:lpstr>6-2-8 以時間區隔搜尋</vt:lpstr>
      <vt:lpstr>6-2-8 以時間區隔搜尋</vt:lpstr>
      <vt:lpstr>6-2-9 安全搜尋設定</vt:lpstr>
      <vt:lpstr>6-2-9 安全搜尋設定</vt:lpstr>
      <vt:lpstr>6-3 圖片的搜尋</vt:lpstr>
      <vt:lpstr>6-3-1 圖片的搜尋</vt:lpstr>
      <vt:lpstr>6-3-1 圖片的搜尋</vt:lpstr>
      <vt:lpstr>6-3-2 以圖搜尋</vt:lpstr>
      <vt:lpstr>6-3-2 以圖搜尋</vt:lpstr>
      <vt:lpstr>6-3-3 圖片搜尋進階設定</vt:lpstr>
      <vt:lpstr>6-3-3 圖片搜尋進階設定</vt:lpstr>
      <vt:lpstr>6-4 Google地圖</vt:lpstr>
      <vt:lpstr>6-4-1 地理位置搜尋</vt:lpstr>
      <vt:lpstr>6-4-2 搜尋週邊餐廳、飯店或酒吧</vt:lpstr>
      <vt:lpstr>6-4-2 搜尋週邊餐廳、飯店或酒吧</vt:lpstr>
      <vt:lpstr>6-4-3 路線規劃</vt:lpstr>
      <vt:lpstr>6-4-3 路線規劃</vt:lpstr>
      <vt:lpstr>6-4-4在行動裝置上使用Google Maps</vt:lpstr>
      <vt:lpstr>6-4-4在行動裝置上使用Google Maps</vt:lpstr>
      <vt:lpstr>6-4-4在行動裝置上使用Google Maps</vt:lpstr>
      <vt:lpstr>6-5 Google行程</vt:lpstr>
      <vt:lpstr>6-5-1 找行程</vt:lpstr>
      <vt:lpstr>6-5-1 找行程</vt:lpstr>
      <vt:lpstr>6-5-2 找航班、訂飯店</vt:lpstr>
      <vt:lpstr>6-5-2 找航班、訂飯店</vt:lpstr>
      <vt:lpstr>6-6 Google翻譯</vt:lpstr>
      <vt:lpstr>6-6-1 文字翻譯</vt:lpstr>
      <vt:lpstr>6-6-1 文字翻譯</vt:lpstr>
      <vt:lpstr>6-6-2 文件翻譯</vt:lpstr>
      <vt:lpstr>6-6-2 文件翻譯</vt:lpstr>
      <vt:lpstr>6-6-3 網頁全文翻譯</vt:lpstr>
      <vt:lpstr>6-6-3 網頁全文翻譯</vt:lpstr>
    </vt:vector>
  </TitlesOfParts>
  <Company>chwa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CHAPTER06</dc:title>
  <dc:creator>王小桃</dc:creator>
  <cp:lastModifiedBy>王小桃</cp:lastModifiedBy>
  <cp:revision>95</cp:revision>
  <dcterms:created xsi:type="dcterms:W3CDTF">2011-03-29T08:04:00Z</dcterms:created>
  <dcterms:modified xsi:type="dcterms:W3CDTF">2020-05-02T01:29:40Z</dcterms:modified>
</cp:coreProperties>
</file>

<file path=docProps/thumbnail.jpeg>
</file>